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63" r:id="rId2"/>
    <p:sldId id="264" r:id="rId3"/>
    <p:sldId id="265" r:id="rId4"/>
    <p:sldId id="266" r:id="rId5"/>
    <p:sldId id="866" r:id="rId6"/>
    <p:sldId id="269" r:id="rId7"/>
    <p:sldId id="3608" r:id="rId8"/>
    <p:sldId id="282" r:id="rId9"/>
    <p:sldId id="854" r:id="rId10"/>
    <p:sldId id="3606" r:id="rId11"/>
    <p:sldId id="855" r:id="rId12"/>
    <p:sldId id="893" r:id="rId13"/>
    <p:sldId id="894" r:id="rId14"/>
    <p:sldId id="895" r:id="rId15"/>
    <p:sldId id="858" r:id="rId16"/>
    <p:sldId id="853" r:id="rId17"/>
    <p:sldId id="859" r:id="rId18"/>
    <p:sldId id="860" r:id="rId19"/>
    <p:sldId id="889" r:id="rId20"/>
    <p:sldId id="865" r:id="rId21"/>
    <p:sldId id="754" r:id="rId22"/>
    <p:sldId id="765" r:id="rId23"/>
    <p:sldId id="839" r:id="rId24"/>
    <p:sldId id="802" r:id="rId25"/>
    <p:sldId id="803" r:id="rId26"/>
    <p:sldId id="804" r:id="rId27"/>
    <p:sldId id="767" r:id="rId28"/>
    <p:sldId id="861" r:id="rId29"/>
    <p:sldId id="862" r:id="rId30"/>
    <p:sldId id="863" r:id="rId31"/>
    <p:sldId id="864" r:id="rId32"/>
    <p:sldId id="876" r:id="rId33"/>
    <p:sldId id="877" r:id="rId34"/>
    <p:sldId id="878" r:id="rId35"/>
    <p:sldId id="879" r:id="rId36"/>
    <p:sldId id="882" r:id="rId37"/>
    <p:sldId id="883" r:id="rId38"/>
    <p:sldId id="805" r:id="rId39"/>
    <p:sldId id="872" r:id="rId40"/>
    <p:sldId id="873" r:id="rId41"/>
    <p:sldId id="875" r:id="rId42"/>
    <p:sldId id="868" r:id="rId43"/>
    <p:sldId id="797" r:id="rId44"/>
    <p:sldId id="3607" r:id="rId45"/>
    <p:sldId id="886" r:id="rId46"/>
    <p:sldId id="887" r:id="rId47"/>
    <p:sldId id="888" r:id="rId48"/>
    <p:sldId id="3612" r:id="rId49"/>
    <p:sldId id="884" r:id="rId50"/>
    <p:sldId id="885" r:id="rId51"/>
    <p:sldId id="772" r:id="rId52"/>
    <p:sldId id="825" r:id="rId53"/>
    <p:sldId id="826" r:id="rId54"/>
    <p:sldId id="3609" r:id="rId55"/>
    <p:sldId id="869" r:id="rId56"/>
    <p:sldId id="898" r:id="rId57"/>
    <p:sldId id="905" r:id="rId58"/>
    <p:sldId id="870" r:id="rId59"/>
    <p:sldId id="899" r:id="rId60"/>
    <p:sldId id="900" r:id="rId61"/>
    <p:sldId id="901" r:id="rId62"/>
    <p:sldId id="902" r:id="rId63"/>
    <p:sldId id="842" r:id="rId64"/>
    <p:sldId id="843" r:id="rId65"/>
    <p:sldId id="903" r:id="rId66"/>
    <p:sldId id="904" r:id="rId67"/>
    <p:sldId id="3610" r:id="rId68"/>
    <p:sldId id="3611" r:id="rId69"/>
    <p:sldId id="1812" r:id="rId70"/>
    <p:sldId id="1813" r:id="rId71"/>
    <p:sldId id="1814" r:id="rId72"/>
    <p:sldId id="871" r:id="rId73"/>
    <p:sldId id="897" r:id="rId74"/>
    <p:sldId id="3605" r:id="rId75"/>
    <p:sldId id="3603" r:id="rId7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F6F"/>
    <a:srgbClr val="003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CE9253-28F5-4E74-BD75-DF2701F36AD6}" v="398" dt="2019-09-27T06:50:42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756" y="6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eł Potasiński" userId="c54081c1-efc2-44ae-a0ab-a8ff4389e97d" providerId="ADAL" clId="{CBCE9253-28F5-4E74-BD75-DF2701F36AD6}"/>
    <pc:docChg chg="undo redo custSel addSld delSld modSld sldOrd">
      <pc:chgData name="Paweł Potasiński" userId="c54081c1-efc2-44ae-a0ab-a8ff4389e97d" providerId="ADAL" clId="{CBCE9253-28F5-4E74-BD75-DF2701F36AD6}" dt="2019-09-27T06:52:10.169" v="3609" actId="20577"/>
      <pc:docMkLst>
        <pc:docMk/>
      </pc:docMkLst>
      <pc:sldChg chg="del">
        <pc:chgData name="Paweł Potasiński" userId="c54081c1-efc2-44ae-a0ab-a8ff4389e97d" providerId="ADAL" clId="{CBCE9253-28F5-4E74-BD75-DF2701F36AD6}" dt="2019-09-23T10:39:42.194" v="796" actId="2696"/>
        <pc:sldMkLst>
          <pc:docMk/>
          <pc:sldMk cId="3880213463" sldId="257"/>
        </pc:sldMkLst>
      </pc:sldChg>
      <pc:sldChg chg="modSp add del">
        <pc:chgData name="Paweł Potasiński" userId="c54081c1-efc2-44ae-a0ab-a8ff4389e97d" providerId="ADAL" clId="{CBCE9253-28F5-4E74-BD75-DF2701F36AD6}" dt="2019-09-24T05:59:53.903" v="2309" actId="2696"/>
        <pc:sldMkLst>
          <pc:docMk/>
          <pc:sldMk cId="2297770124" sldId="258"/>
        </pc:sldMkLst>
        <pc:spChg chg="mod">
          <ac:chgData name="Paweł Potasiński" userId="c54081c1-efc2-44ae-a0ab-a8ff4389e97d" providerId="ADAL" clId="{CBCE9253-28F5-4E74-BD75-DF2701F36AD6}" dt="2019-09-24T04:55:44.001" v="1188" actId="27636"/>
          <ac:spMkLst>
            <pc:docMk/>
            <pc:sldMk cId="2297770124" sldId="258"/>
            <ac:spMk id="3" creationId="{9BDCE7D1-AACC-44F5-92BA-FB97249F4BEC}"/>
          </ac:spMkLst>
        </pc:spChg>
      </pc:sldChg>
      <pc:sldChg chg="del">
        <pc:chgData name="Paweł Potasiński" userId="c54081c1-efc2-44ae-a0ab-a8ff4389e97d" providerId="ADAL" clId="{CBCE9253-28F5-4E74-BD75-DF2701F36AD6}" dt="2019-09-23T10:39:42.216" v="797" actId="2696"/>
        <pc:sldMkLst>
          <pc:docMk/>
          <pc:sldMk cId="2956876836" sldId="258"/>
        </pc:sldMkLst>
      </pc:sldChg>
      <pc:sldChg chg="del">
        <pc:chgData name="Paweł Potasiński" userId="c54081c1-efc2-44ae-a0ab-a8ff4389e97d" providerId="ADAL" clId="{CBCE9253-28F5-4E74-BD75-DF2701F36AD6}" dt="2019-09-23T10:39:42.237" v="798" actId="2696"/>
        <pc:sldMkLst>
          <pc:docMk/>
          <pc:sldMk cId="1121946899" sldId="259"/>
        </pc:sldMkLst>
      </pc:sldChg>
      <pc:sldChg chg="del">
        <pc:chgData name="Paweł Potasiński" userId="c54081c1-efc2-44ae-a0ab-a8ff4389e97d" providerId="ADAL" clId="{CBCE9253-28F5-4E74-BD75-DF2701F36AD6}" dt="2019-09-23T10:39:42.261" v="799" actId="2696"/>
        <pc:sldMkLst>
          <pc:docMk/>
          <pc:sldMk cId="1780864053" sldId="260"/>
        </pc:sldMkLst>
      </pc:sldChg>
      <pc:sldChg chg="del">
        <pc:chgData name="Paweł Potasiński" userId="c54081c1-efc2-44ae-a0ab-a8ff4389e97d" providerId="ADAL" clId="{CBCE9253-28F5-4E74-BD75-DF2701F36AD6}" dt="2019-09-23T10:39:42.275" v="800" actId="2696"/>
        <pc:sldMkLst>
          <pc:docMk/>
          <pc:sldMk cId="958443292" sldId="261"/>
        </pc:sldMkLst>
      </pc:sldChg>
      <pc:sldChg chg="del">
        <pc:chgData name="Paweł Potasiński" userId="c54081c1-efc2-44ae-a0ab-a8ff4389e97d" providerId="ADAL" clId="{CBCE9253-28F5-4E74-BD75-DF2701F36AD6}" dt="2019-09-23T09:45:29.474" v="648" actId="2696"/>
        <pc:sldMkLst>
          <pc:docMk/>
          <pc:sldMk cId="148607444" sldId="262"/>
        </pc:sldMkLst>
      </pc:sldChg>
      <pc:sldChg chg="addSp delSp modSp add del">
        <pc:chgData name="Paweł Potasiński" userId="c54081c1-efc2-44ae-a0ab-a8ff4389e97d" providerId="ADAL" clId="{CBCE9253-28F5-4E74-BD75-DF2701F36AD6}" dt="2019-09-24T18:13:46.121" v="2974" actId="6549"/>
        <pc:sldMkLst>
          <pc:docMk/>
          <pc:sldMk cId="3947886400" sldId="263"/>
        </pc:sldMkLst>
        <pc:spChg chg="mod">
          <ac:chgData name="Paweł Potasiński" userId="c54081c1-efc2-44ae-a0ab-a8ff4389e97d" providerId="ADAL" clId="{CBCE9253-28F5-4E74-BD75-DF2701F36AD6}" dt="2019-09-24T18:13:46.121" v="2974" actId="6549"/>
          <ac:spMkLst>
            <pc:docMk/>
            <pc:sldMk cId="3947886400" sldId="263"/>
            <ac:spMk id="2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09:15:08.494" v="15" actId="20577"/>
          <ac:spMkLst>
            <pc:docMk/>
            <pc:sldMk cId="3947886400" sldId="263"/>
            <ac:spMk id="3" creationId="{00000000-0000-0000-0000-000000000000}"/>
          </ac:spMkLst>
        </pc:spChg>
        <pc:picChg chg="add del mod">
          <ac:chgData name="Paweł Potasiński" userId="c54081c1-efc2-44ae-a0ab-a8ff4389e97d" providerId="ADAL" clId="{CBCE9253-28F5-4E74-BD75-DF2701F36AD6}" dt="2019-09-23T09:16:16.557" v="24" actId="478"/>
          <ac:picMkLst>
            <pc:docMk/>
            <pc:sldMk cId="3947886400" sldId="263"/>
            <ac:picMk id="4" creationId="{6DDE3591-E8ED-4924-8588-977AC65C1012}"/>
          </ac:picMkLst>
        </pc:picChg>
      </pc:sldChg>
      <pc:sldChg chg="add del">
        <pc:chgData name="Paweł Potasiński" userId="c54081c1-efc2-44ae-a0ab-a8ff4389e97d" providerId="ADAL" clId="{CBCE9253-28F5-4E74-BD75-DF2701F36AD6}" dt="2019-09-24T04:44:49.723" v="1027"/>
        <pc:sldMkLst>
          <pc:docMk/>
          <pc:sldMk cId="21021952" sldId="264"/>
        </pc:sldMkLst>
      </pc:sldChg>
      <pc:sldChg chg="addSp delSp modSp add del">
        <pc:chgData name="Paweł Potasiński" userId="c54081c1-efc2-44ae-a0ab-a8ff4389e97d" providerId="ADAL" clId="{CBCE9253-28F5-4E74-BD75-DF2701F36AD6}" dt="2019-09-24T04:52:09.901" v="1128" actId="20577"/>
        <pc:sldMkLst>
          <pc:docMk/>
          <pc:sldMk cId="1245526510" sldId="265"/>
        </pc:sldMkLst>
        <pc:spChg chg="del">
          <ac:chgData name="Paweł Potasiński" userId="c54081c1-efc2-44ae-a0ab-a8ff4389e97d" providerId="ADAL" clId="{CBCE9253-28F5-4E74-BD75-DF2701F36AD6}" dt="2019-09-23T09:16:34.842" v="26"/>
          <ac:spMkLst>
            <pc:docMk/>
            <pc:sldMk cId="1245526510" sldId="265"/>
            <ac:spMk id="2" creationId="{C8AD684D-707D-4DD4-B3E0-55A07557B409}"/>
          </ac:spMkLst>
        </pc:spChg>
        <pc:spChg chg="del">
          <ac:chgData name="Paweł Potasiński" userId="c54081c1-efc2-44ae-a0ab-a8ff4389e97d" providerId="ADAL" clId="{CBCE9253-28F5-4E74-BD75-DF2701F36AD6}" dt="2019-09-23T09:16:34.842" v="26"/>
          <ac:spMkLst>
            <pc:docMk/>
            <pc:sldMk cId="1245526510" sldId="265"/>
            <ac:spMk id="3" creationId="{235A0DF5-3FA1-4AB2-A6D8-EDE602FC120C}"/>
          </ac:spMkLst>
        </pc:spChg>
        <pc:spChg chg="add mod">
          <ac:chgData name="Paweł Potasiński" userId="c54081c1-efc2-44ae-a0ab-a8ff4389e97d" providerId="ADAL" clId="{CBCE9253-28F5-4E74-BD75-DF2701F36AD6}" dt="2019-09-24T04:51:37.531" v="1093" actId="20577"/>
          <ac:spMkLst>
            <pc:docMk/>
            <pc:sldMk cId="1245526510" sldId="265"/>
            <ac:spMk id="4" creationId="{F75F40A2-D7F0-4374-9245-F375268489CC}"/>
          </ac:spMkLst>
        </pc:spChg>
        <pc:spChg chg="add del mod">
          <ac:chgData name="Paweł Potasiński" userId="c54081c1-efc2-44ae-a0ab-a8ff4389e97d" providerId="ADAL" clId="{CBCE9253-28F5-4E74-BD75-DF2701F36AD6}" dt="2019-09-23T09:18:37.852" v="92" actId="931"/>
          <ac:spMkLst>
            <pc:docMk/>
            <pc:sldMk cId="1245526510" sldId="265"/>
            <ac:spMk id="5" creationId="{271EC423-D556-4B9E-80DB-87EBA173D137}"/>
          </ac:spMkLst>
        </pc:spChg>
        <pc:spChg chg="add del mod">
          <ac:chgData name="Paweł Potasiński" userId="c54081c1-efc2-44ae-a0ab-a8ff4389e97d" providerId="ADAL" clId="{CBCE9253-28F5-4E74-BD75-DF2701F36AD6}" dt="2019-09-23T09:20:07.978" v="114" actId="478"/>
          <ac:spMkLst>
            <pc:docMk/>
            <pc:sldMk cId="1245526510" sldId="265"/>
            <ac:spMk id="11" creationId="{EBA64816-7937-464A-812C-FA14C28A42E8}"/>
          </ac:spMkLst>
        </pc:spChg>
        <pc:spChg chg="add mod">
          <ac:chgData name="Paweł Potasiński" userId="c54081c1-efc2-44ae-a0ab-a8ff4389e97d" providerId="ADAL" clId="{CBCE9253-28F5-4E74-BD75-DF2701F36AD6}" dt="2019-09-24T04:52:09.901" v="1128" actId="20577"/>
          <ac:spMkLst>
            <pc:docMk/>
            <pc:sldMk cId="1245526510" sldId="265"/>
            <ac:spMk id="14" creationId="{39115D41-A4FC-4260-9B9A-6A635939596F}"/>
          </ac:spMkLst>
        </pc:spChg>
        <pc:spChg chg="add mod ord">
          <ac:chgData name="Paweł Potasiński" userId="c54081c1-efc2-44ae-a0ab-a8ff4389e97d" providerId="ADAL" clId="{CBCE9253-28F5-4E74-BD75-DF2701F36AD6}" dt="2019-09-23T09:44:05.666" v="622" actId="167"/>
          <ac:spMkLst>
            <pc:docMk/>
            <pc:sldMk cId="1245526510" sldId="265"/>
            <ac:spMk id="41" creationId="{2C3DA09D-DE56-44A5-BE56-6547ED5DA31A}"/>
          </ac:spMkLst>
        </pc:spChg>
        <pc:grpChg chg="add mod">
          <ac:chgData name="Paweł Potasiński" userId="c54081c1-efc2-44ae-a0ab-a8ff4389e97d" providerId="ADAL" clId="{CBCE9253-28F5-4E74-BD75-DF2701F36AD6}" dt="2019-09-23T09:38:27.415" v="534" actId="1076"/>
          <ac:grpSpMkLst>
            <pc:docMk/>
            <pc:sldMk cId="1245526510" sldId="265"/>
            <ac:grpSpMk id="21" creationId="{B550D0BB-2D71-44B8-904B-0603B77A19BA}"/>
          </ac:grpSpMkLst>
        </pc:grpChg>
        <pc:picChg chg="add del mod modCrop">
          <ac:chgData name="Paweł Potasiński" userId="c54081c1-efc2-44ae-a0ab-a8ff4389e97d" providerId="ADAL" clId="{CBCE9253-28F5-4E74-BD75-DF2701F36AD6}" dt="2019-09-23T09:21:27.951" v="137"/>
          <ac:picMkLst>
            <pc:docMk/>
            <pc:sldMk cId="1245526510" sldId="265"/>
            <ac:picMk id="7" creationId="{A1528F59-6C83-4D18-8B9F-AA210A3A95F1}"/>
          </ac:picMkLst>
        </pc:picChg>
        <pc:picChg chg="add del mod">
          <ac:chgData name="Paweł Potasiński" userId="c54081c1-efc2-44ae-a0ab-a8ff4389e97d" providerId="ADAL" clId="{CBCE9253-28F5-4E74-BD75-DF2701F36AD6}" dt="2019-09-23T09:20:10.839" v="117" actId="931"/>
          <ac:picMkLst>
            <pc:docMk/>
            <pc:sldMk cId="1245526510" sldId="265"/>
            <ac:picMk id="9" creationId="{201D539B-29CB-4B02-A003-690854AB3D9A}"/>
          </ac:picMkLst>
        </pc:picChg>
        <pc:picChg chg="add del mod">
          <ac:chgData name="Paweł Potasiński" userId="c54081c1-efc2-44ae-a0ab-a8ff4389e97d" providerId="ADAL" clId="{CBCE9253-28F5-4E74-BD75-DF2701F36AD6}" dt="2019-09-23T09:21:27.951" v="137"/>
          <ac:picMkLst>
            <pc:docMk/>
            <pc:sldMk cId="1245526510" sldId="265"/>
            <ac:picMk id="13" creationId="{78AE1A40-00BB-4151-A392-8CBB898F0BBC}"/>
          </ac:picMkLst>
        </pc:picChg>
        <pc:picChg chg="add mod">
          <ac:chgData name="Paweł Potasiński" userId="c54081c1-efc2-44ae-a0ab-a8ff4389e97d" providerId="ADAL" clId="{CBCE9253-28F5-4E74-BD75-DF2701F36AD6}" dt="2019-09-23T09:42:20.043" v="611" actId="14861"/>
          <ac:picMkLst>
            <pc:docMk/>
            <pc:sldMk cId="1245526510" sldId="265"/>
            <ac:picMk id="15" creationId="{239E8297-3D5F-4FF7-98F9-91CA10A3AF44}"/>
          </ac:picMkLst>
        </pc:picChg>
        <pc:picChg chg="add mod">
          <ac:chgData name="Paweł Potasiński" userId="c54081c1-efc2-44ae-a0ab-a8ff4389e97d" providerId="ADAL" clId="{CBCE9253-28F5-4E74-BD75-DF2701F36AD6}" dt="2019-09-23T09:38:23.940" v="533" actId="1076"/>
          <ac:picMkLst>
            <pc:docMk/>
            <pc:sldMk cId="1245526510" sldId="265"/>
            <ac:picMk id="16" creationId="{6E21ACD3-1E2F-4A03-833D-90984C0A1EFC}"/>
          </ac:picMkLst>
        </pc:picChg>
        <pc:picChg chg="add mod">
          <ac:chgData name="Paweł Potasiński" userId="c54081c1-efc2-44ae-a0ab-a8ff4389e97d" providerId="ADAL" clId="{CBCE9253-28F5-4E74-BD75-DF2701F36AD6}" dt="2019-09-23T09:38:23.940" v="533" actId="1076"/>
          <ac:picMkLst>
            <pc:docMk/>
            <pc:sldMk cId="1245526510" sldId="265"/>
            <ac:picMk id="18" creationId="{2128C7CA-5266-4D0C-B877-BD5B301C755B}"/>
          </ac:picMkLst>
        </pc:picChg>
        <pc:picChg chg="add mod">
          <ac:chgData name="Paweł Potasiński" userId="c54081c1-efc2-44ae-a0ab-a8ff4389e97d" providerId="ADAL" clId="{CBCE9253-28F5-4E74-BD75-DF2701F36AD6}" dt="2019-09-23T09:38:23.940" v="533" actId="1076"/>
          <ac:picMkLst>
            <pc:docMk/>
            <pc:sldMk cId="1245526510" sldId="265"/>
            <ac:picMk id="20" creationId="{5756512F-7E30-4460-8825-5CADC6F45B84}"/>
          </ac:picMkLst>
        </pc:picChg>
        <pc:cxnChg chg="add mod ord">
          <ac:chgData name="Paweł Potasiński" userId="c54081c1-efc2-44ae-a0ab-a8ff4389e97d" providerId="ADAL" clId="{CBCE9253-28F5-4E74-BD75-DF2701F36AD6}" dt="2019-09-23T09:43:45.294" v="620" actId="208"/>
          <ac:cxnSpMkLst>
            <pc:docMk/>
            <pc:sldMk cId="1245526510" sldId="265"/>
            <ac:cxnSpMk id="25" creationId="{15D2F7F1-7E36-4B66-8026-335F4555F6E8}"/>
          </ac:cxnSpMkLst>
        </pc:cxnChg>
        <pc:cxnChg chg="add mod">
          <ac:chgData name="Paweł Potasiński" userId="c54081c1-efc2-44ae-a0ab-a8ff4389e97d" providerId="ADAL" clId="{CBCE9253-28F5-4E74-BD75-DF2701F36AD6}" dt="2019-09-23T09:43:45.294" v="620" actId="208"/>
          <ac:cxnSpMkLst>
            <pc:docMk/>
            <pc:sldMk cId="1245526510" sldId="265"/>
            <ac:cxnSpMk id="27" creationId="{849AF0F0-0AA0-4DD2-86A4-E14331743C4B}"/>
          </ac:cxnSpMkLst>
        </pc:cxnChg>
        <pc:cxnChg chg="add del mod">
          <ac:chgData name="Paweł Potasiński" userId="c54081c1-efc2-44ae-a0ab-a8ff4389e97d" providerId="ADAL" clId="{CBCE9253-28F5-4E74-BD75-DF2701F36AD6}" dt="2019-09-23T09:41:42.965" v="602" actId="478"/>
          <ac:cxnSpMkLst>
            <pc:docMk/>
            <pc:sldMk cId="1245526510" sldId="265"/>
            <ac:cxnSpMk id="33" creationId="{F1AD0F5A-BC84-4C82-81EA-3199D7453E57}"/>
          </ac:cxnSpMkLst>
        </pc:cxnChg>
        <pc:cxnChg chg="add mod">
          <ac:chgData name="Paweł Potasiński" userId="c54081c1-efc2-44ae-a0ab-a8ff4389e97d" providerId="ADAL" clId="{CBCE9253-28F5-4E74-BD75-DF2701F36AD6}" dt="2019-09-23T09:44:32.184" v="635" actId="1035"/>
          <ac:cxnSpMkLst>
            <pc:docMk/>
            <pc:sldMk cId="1245526510" sldId="265"/>
            <ac:cxnSpMk id="34" creationId="{91802C3A-07B6-4B8B-81B8-25E0A8CE438E}"/>
          </ac:cxnSpMkLst>
        </pc:cxnChg>
        <pc:cxnChg chg="add del mod">
          <ac:chgData name="Paweł Potasiński" userId="c54081c1-efc2-44ae-a0ab-a8ff4389e97d" providerId="ADAL" clId="{CBCE9253-28F5-4E74-BD75-DF2701F36AD6}" dt="2019-09-23T09:41:26.452" v="597" actId="478"/>
          <ac:cxnSpMkLst>
            <pc:docMk/>
            <pc:sldMk cId="1245526510" sldId="265"/>
            <ac:cxnSpMk id="35" creationId="{CA6726DF-F3DF-4757-A842-7B179E35A0DE}"/>
          </ac:cxnSpMkLst>
        </pc:cxnChg>
        <pc:cxnChg chg="add mod">
          <ac:chgData name="Paweł Potasiński" userId="c54081c1-efc2-44ae-a0ab-a8ff4389e97d" providerId="ADAL" clId="{CBCE9253-28F5-4E74-BD75-DF2701F36AD6}" dt="2019-09-23T09:44:25.579" v="630" actId="1035"/>
          <ac:cxnSpMkLst>
            <pc:docMk/>
            <pc:sldMk cId="1245526510" sldId="265"/>
            <ac:cxnSpMk id="36" creationId="{FA5841BE-092C-48D4-91C5-9321EC9429A6}"/>
          </ac:cxnSpMkLst>
        </pc:cxnChg>
        <pc:cxnChg chg="add mod">
          <ac:chgData name="Paweł Potasiński" userId="c54081c1-efc2-44ae-a0ab-a8ff4389e97d" providerId="ADAL" clId="{CBCE9253-28F5-4E74-BD75-DF2701F36AD6}" dt="2019-09-23T09:44:20.704" v="628" actId="1036"/>
          <ac:cxnSpMkLst>
            <pc:docMk/>
            <pc:sldMk cId="1245526510" sldId="265"/>
            <ac:cxnSpMk id="37" creationId="{77B8D0A2-A33B-4E31-9443-D017DC9A363D}"/>
          </ac:cxnSpMkLst>
        </pc:cxnChg>
        <pc:cxnChg chg="add mod">
          <ac:chgData name="Paweł Potasiński" userId="c54081c1-efc2-44ae-a0ab-a8ff4389e97d" providerId="ADAL" clId="{CBCE9253-28F5-4E74-BD75-DF2701F36AD6}" dt="2019-09-23T09:44:29.265" v="631" actId="1035"/>
          <ac:cxnSpMkLst>
            <pc:docMk/>
            <pc:sldMk cId="1245526510" sldId="265"/>
            <ac:cxnSpMk id="38" creationId="{B4776854-BFDE-47AD-9F7D-8FBEB969BCB4}"/>
          </ac:cxnSpMkLst>
        </pc:cxnChg>
        <pc:cxnChg chg="add mod">
          <ac:chgData name="Paweł Potasiński" userId="c54081c1-efc2-44ae-a0ab-a8ff4389e97d" providerId="ADAL" clId="{CBCE9253-28F5-4E74-BD75-DF2701F36AD6}" dt="2019-09-23T09:43:45.294" v="620" actId="208"/>
          <ac:cxnSpMkLst>
            <pc:docMk/>
            <pc:sldMk cId="1245526510" sldId="265"/>
            <ac:cxnSpMk id="39" creationId="{5EB6FD3D-6F87-4B9F-87CE-012C93FA8A32}"/>
          </ac:cxnSpMkLst>
        </pc:cxnChg>
      </pc:sldChg>
      <pc:sldChg chg="addSp modSp add del">
        <pc:chgData name="Paweł Potasiński" userId="c54081c1-efc2-44ae-a0ab-a8ff4389e97d" providerId="ADAL" clId="{CBCE9253-28F5-4E74-BD75-DF2701F36AD6}" dt="2019-09-27T06:52:10.169" v="3609" actId="20577"/>
        <pc:sldMkLst>
          <pc:docMk/>
          <pc:sldMk cId="3258647532" sldId="266"/>
        </pc:sldMkLst>
        <pc:spChg chg="mod">
          <ac:chgData name="Paweł Potasiński" userId="c54081c1-efc2-44ae-a0ab-a8ff4389e97d" providerId="ADAL" clId="{CBCE9253-28F5-4E74-BD75-DF2701F36AD6}" dt="2019-09-23T09:45:26.413" v="647" actId="20577"/>
          <ac:spMkLst>
            <pc:docMk/>
            <pc:sldMk cId="3258647532" sldId="266"/>
            <ac:spMk id="2" creationId="{7D7A1E04-2D02-4224-B31C-137A5A9E7A6C}"/>
          </ac:spMkLst>
        </pc:spChg>
        <pc:spChg chg="mod">
          <ac:chgData name="Paweł Potasiński" userId="c54081c1-efc2-44ae-a0ab-a8ff4389e97d" providerId="ADAL" clId="{CBCE9253-28F5-4E74-BD75-DF2701F36AD6}" dt="2019-09-27T06:52:10.169" v="3609" actId="20577"/>
          <ac:spMkLst>
            <pc:docMk/>
            <pc:sldMk cId="3258647532" sldId="266"/>
            <ac:spMk id="3" creationId="{BAEC13CF-726C-4597-B425-EEA4374AD35F}"/>
          </ac:spMkLst>
        </pc:spChg>
        <pc:picChg chg="add mod">
          <ac:chgData name="Paweł Potasiński" userId="c54081c1-efc2-44ae-a0ab-a8ff4389e97d" providerId="ADAL" clId="{CBCE9253-28F5-4E74-BD75-DF2701F36AD6}" dt="2019-09-23T09:46:55.627" v="692" actId="14100"/>
          <ac:picMkLst>
            <pc:docMk/>
            <pc:sldMk cId="3258647532" sldId="266"/>
            <ac:picMk id="5" creationId="{9B19F5A0-AEA9-434B-BB30-27CDABC49717}"/>
          </ac:picMkLst>
        </pc:picChg>
      </pc:sldChg>
      <pc:sldChg chg="addSp modSp add">
        <pc:chgData name="Paweł Potasiński" userId="c54081c1-efc2-44ae-a0ab-a8ff4389e97d" providerId="ADAL" clId="{CBCE9253-28F5-4E74-BD75-DF2701F36AD6}" dt="2019-09-24T04:59:08.920" v="1239" actId="403"/>
        <pc:sldMkLst>
          <pc:docMk/>
          <pc:sldMk cId="441342815" sldId="269"/>
        </pc:sldMkLst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8" creationId="{A298796A-4B9A-46CA-8AFE-ACAA24706340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9" creationId="{147CBFE2-3CDF-4E40-BB1D-531A852D6DF6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10" creationId="{BD652127-1B19-490F-A18E-DCEE955B4FCE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11" creationId="{E112DD46-4C62-4BB8-973A-E7130CB94B94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12" creationId="{A0FE81FC-7E47-4608-94E1-F2EF6B4D92DD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13" creationId="{17C71F2E-B886-42C0-964F-D2C117CC612C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14" creationId="{FE99FE1B-9FCD-43E9-8611-6D1E466F9772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15" creationId="{6D718458-CC23-4B5C-8F31-A9A36DD72995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16" creationId="{0B300AE8-D75C-4678-97BB-FA70F94D7498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17" creationId="{08A50B33-D4F1-46B5-831F-2920C211CE7A}"/>
          </ac:spMkLst>
        </pc:spChg>
        <pc:spChg chg="mod">
          <ac:chgData name="Paweł Potasiński" userId="c54081c1-efc2-44ae-a0ab-a8ff4389e97d" providerId="ADAL" clId="{CBCE9253-28F5-4E74-BD75-DF2701F36AD6}" dt="2019-09-24T04:59:08.920" v="1239" actId="403"/>
          <ac:spMkLst>
            <pc:docMk/>
            <pc:sldMk cId="441342815" sldId="269"/>
            <ac:spMk id="18" creationId="{AD213420-4A86-41BF-B385-2AC82AB64547}"/>
          </ac:spMkLst>
        </pc:spChg>
        <pc:spChg chg="mod">
          <ac:chgData name="Paweł Potasiński" userId="c54081c1-efc2-44ae-a0ab-a8ff4389e97d" providerId="ADAL" clId="{CBCE9253-28F5-4E74-BD75-DF2701F36AD6}" dt="2019-09-24T04:59:08.920" v="1239" actId="403"/>
          <ac:spMkLst>
            <pc:docMk/>
            <pc:sldMk cId="441342815" sldId="269"/>
            <ac:spMk id="19" creationId="{7E4B6D5A-A5E7-48B8-A3C2-BBC3704EB5B5}"/>
          </ac:spMkLst>
        </pc:spChg>
        <pc:spChg chg="mod">
          <ac:chgData name="Paweł Potasiński" userId="c54081c1-efc2-44ae-a0ab-a8ff4389e97d" providerId="ADAL" clId="{CBCE9253-28F5-4E74-BD75-DF2701F36AD6}" dt="2019-09-24T04:59:08.920" v="1239" actId="403"/>
          <ac:spMkLst>
            <pc:docMk/>
            <pc:sldMk cId="441342815" sldId="269"/>
            <ac:spMk id="20" creationId="{64D675BC-5EF6-4563-950F-F7C1D7C7558B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21" creationId="{A77FA0ED-3798-4888-BE6C-83560C033A7E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22" creationId="{890D2C13-CB0A-4357-98E7-2EB6AA914DBE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23" creationId="{5AAF81A0-D444-4945-9BF1-13F584AB5A2F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24" creationId="{C40AF4AA-384A-4C91-955A-A339C914DCEE}"/>
          </ac:spMkLst>
        </pc:spChg>
        <pc:spChg chg="mod">
          <ac:chgData name="Paweł Potasiński" userId="c54081c1-efc2-44ae-a0ab-a8ff4389e97d" providerId="ADAL" clId="{CBCE9253-28F5-4E74-BD75-DF2701F36AD6}" dt="2019-09-24T04:59:08.920" v="1239" actId="403"/>
          <ac:spMkLst>
            <pc:docMk/>
            <pc:sldMk cId="441342815" sldId="269"/>
            <ac:spMk id="25" creationId="{63D758DA-2B7A-4B79-97A0-CBEABF6A2B14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26" creationId="{9A79FE34-F88F-4E1B-8179-7AC1C111B023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27" creationId="{DEC43080-3FE0-4CFB-B9C9-03A3B6A7C9B8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28" creationId="{EA19E05C-9E05-4D8F-B676-AAB57E1140E9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29" creationId="{517ED01C-290C-4AC8-83D0-44541DAAC496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31" creationId="{4F731945-E9A8-4B5C-881E-A0EC60E89430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33" creationId="{9284CE1E-966A-4212-89B3-DE01485A69E3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34" creationId="{35B11F6E-80CE-4EA6-B135-A80569477D2C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35" creationId="{CADF690A-B0C7-4AEF-B096-4E16143F1102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36" creationId="{CCD64B12-425F-4101-A270-A02059E1367F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37" creationId="{F0C7C7F0-E709-414C-8694-8452F09AA7E9}"/>
          </ac:spMkLst>
        </pc:spChg>
        <pc:spChg chg="mod">
          <ac:chgData name="Paweł Potasiński" userId="c54081c1-efc2-44ae-a0ab-a8ff4389e97d" providerId="ADAL" clId="{CBCE9253-28F5-4E74-BD75-DF2701F36AD6}" dt="2019-09-24T04:59:02.264" v="1235" actId="404"/>
          <ac:spMkLst>
            <pc:docMk/>
            <pc:sldMk cId="441342815" sldId="269"/>
            <ac:spMk id="38" creationId="{E3563E66-A6B2-4A01-91A6-F055DF328758}"/>
          </ac:spMkLst>
        </pc:spChg>
        <pc:grpChg chg="add mod">
          <ac:chgData name="Paweł Potasiński" userId="c54081c1-efc2-44ae-a0ab-a8ff4389e97d" providerId="ADAL" clId="{CBCE9253-28F5-4E74-BD75-DF2701F36AD6}" dt="2019-09-24T04:58:28.361" v="1220" actId="1076"/>
          <ac:grpSpMkLst>
            <pc:docMk/>
            <pc:sldMk cId="441342815" sldId="269"/>
            <ac:grpSpMk id="3" creationId="{2A15FDA5-B0EE-472C-A67A-2DD475C41657}"/>
          </ac:grpSpMkLst>
        </pc:grpChg>
        <pc:grpChg chg="mod">
          <ac:chgData name="Paweł Potasiński" userId="c54081c1-efc2-44ae-a0ab-a8ff4389e97d" providerId="ADAL" clId="{CBCE9253-28F5-4E74-BD75-DF2701F36AD6}" dt="2019-09-24T04:58:04.387" v="1214" actId="164"/>
          <ac:grpSpMkLst>
            <pc:docMk/>
            <pc:sldMk cId="441342815" sldId="269"/>
            <ac:grpSpMk id="39" creationId="{C4ED1A2A-0E1A-44B7-8BB9-268423027FB4}"/>
          </ac:grpSpMkLst>
        </pc:grpChg>
        <pc:grpChg chg="mod">
          <ac:chgData name="Paweł Potasiński" userId="c54081c1-efc2-44ae-a0ab-a8ff4389e97d" providerId="ADAL" clId="{CBCE9253-28F5-4E74-BD75-DF2701F36AD6}" dt="2019-09-24T04:58:04.387" v="1214" actId="164"/>
          <ac:grpSpMkLst>
            <pc:docMk/>
            <pc:sldMk cId="441342815" sldId="269"/>
            <ac:grpSpMk id="43" creationId="{A88170A0-85A9-4A77-82D2-1E18943CFF75}"/>
          </ac:grpSpMkLst>
        </pc:grpChg>
        <pc:cxnChg chg="mod">
          <ac:chgData name="Paweł Potasiński" userId="c54081c1-efc2-44ae-a0ab-a8ff4389e97d" providerId="ADAL" clId="{CBCE9253-28F5-4E74-BD75-DF2701F36AD6}" dt="2019-09-24T04:58:04.387" v="1214" actId="164"/>
          <ac:cxnSpMkLst>
            <pc:docMk/>
            <pc:sldMk cId="441342815" sldId="269"/>
            <ac:cxnSpMk id="5" creationId="{CED89D40-4827-42FE-8128-0B437491F1D7}"/>
          </ac:cxnSpMkLst>
        </pc:cxnChg>
        <pc:cxnChg chg="mod">
          <ac:chgData name="Paweł Potasiński" userId="c54081c1-efc2-44ae-a0ab-a8ff4389e97d" providerId="ADAL" clId="{CBCE9253-28F5-4E74-BD75-DF2701F36AD6}" dt="2019-09-24T04:58:04.387" v="1214" actId="164"/>
          <ac:cxnSpMkLst>
            <pc:docMk/>
            <pc:sldMk cId="441342815" sldId="269"/>
            <ac:cxnSpMk id="6" creationId="{09A07DC0-9986-4657-A809-39882A04EC32}"/>
          </ac:cxnSpMkLst>
        </pc:cxnChg>
        <pc:cxnChg chg="mod">
          <ac:chgData name="Paweł Potasiński" userId="c54081c1-efc2-44ae-a0ab-a8ff4389e97d" providerId="ADAL" clId="{CBCE9253-28F5-4E74-BD75-DF2701F36AD6}" dt="2019-09-24T04:58:04.387" v="1214" actId="164"/>
          <ac:cxnSpMkLst>
            <pc:docMk/>
            <pc:sldMk cId="441342815" sldId="269"/>
            <ac:cxnSpMk id="7" creationId="{EFA32142-EFDE-4B8E-90D6-23B7DAB2F8DF}"/>
          </ac:cxnSpMkLst>
        </pc:cxnChg>
        <pc:cxnChg chg="mod">
          <ac:chgData name="Paweł Potasiński" userId="c54081c1-efc2-44ae-a0ab-a8ff4389e97d" providerId="ADAL" clId="{CBCE9253-28F5-4E74-BD75-DF2701F36AD6}" dt="2019-09-24T04:58:04.387" v="1214" actId="164"/>
          <ac:cxnSpMkLst>
            <pc:docMk/>
            <pc:sldMk cId="441342815" sldId="269"/>
            <ac:cxnSpMk id="30" creationId="{442E666D-0D74-465A-BDA8-6173353CBD7E}"/>
          </ac:cxnSpMkLst>
        </pc:cxnChg>
        <pc:cxnChg chg="mod">
          <ac:chgData name="Paweł Potasiński" userId="c54081c1-efc2-44ae-a0ab-a8ff4389e97d" providerId="ADAL" clId="{CBCE9253-28F5-4E74-BD75-DF2701F36AD6}" dt="2019-09-24T04:58:04.387" v="1214" actId="164"/>
          <ac:cxnSpMkLst>
            <pc:docMk/>
            <pc:sldMk cId="441342815" sldId="269"/>
            <ac:cxnSpMk id="32" creationId="{C174F91F-3EC8-464E-A0EB-D369139431F1}"/>
          </ac:cxnSpMkLst>
        </pc:cxnChg>
      </pc:sldChg>
      <pc:sldChg chg="modSp add">
        <pc:chgData name="Paweł Potasiński" userId="c54081c1-efc2-44ae-a0ab-a8ff4389e97d" providerId="ADAL" clId="{CBCE9253-28F5-4E74-BD75-DF2701F36AD6}" dt="2019-09-24T06:25:10.671" v="2674" actId="20577"/>
        <pc:sldMkLst>
          <pc:docMk/>
          <pc:sldMk cId="2000024560" sldId="282"/>
        </pc:sldMkLst>
        <pc:spChg chg="mod">
          <ac:chgData name="Paweł Potasiński" userId="c54081c1-efc2-44ae-a0ab-a8ff4389e97d" providerId="ADAL" clId="{CBCE9253-28F5-4E74-BD75-DF2701F36AD6}" dt="2019-09-24T06:25:10.671" v="2674" actId="20577"/>
          <ac:spMkLst>
            <pc:docMk/>
            <pc:sldMk cId="2000024560" sldId="282"/>
            <ac:spMk id="2" creationId="{E406BE2C-5DBF-4E0E-B1FE-CE4E1906E1D8}"/>
          </ac:spMkLst>
        </pc:spChg>
      </pc:sldChg>
      <pc:sldChg chg="addSp delSp modSp add del">
        <pc:chgData name="Paweł Potasiński" userId="c54081c1-efc2-44ae-a0ab-a8ff4389e97d" providerId="ADAL" clId="{CBCE9253-28F5-4E74-BD75-DF2701F36AD6}" dt="2019-09-24T04:44:26.267" v="1019" actId="2696"/>
        <pc:sldMkLst>
          <pc:docMk/>
          <pc:sldMk cId="2139554197" sldId="313"/>
        </pc:sldMkLst>
        <pc:spChg chg="mod">
          <ac:chgData name="Paweł Potasiński" userId="c54081c1-efc2-44ae-a0ab-a8ff4389e97d" providerId="ADAL" clId="{CBCE9253-28F5-4E74-BD75-DF2701F36AD6}" dt="2019-09-23T10:34:59.261" v="774" actId="207"/>
          <ac:spMkLst>
            <pc:docMk/>
            <pc:sldMk cId="2139554197" sldId="313"/>
            <ac:spMk id="50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1:44.928" v="752" actId="207"/>
          <ac:spMkLst>
            <pc:docMk/>
            <pc:sldMk cId="2139554197" sldId="313"/>
            <ac:spMk id="65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07.205" v="786" actId="208"/>
          <ac:spMkLst>
            <pc:docMk/>
            <pc:sldMk cId="2139554197" sldId="313"/>
            <ac:spMk id="67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07.205" v="786" actId="208"/>
          <ac:spMkLst>
            <pc:docMk/>
            <pc:sldMk cId="2139554197" sldId="313"/>
            <ac:spMk id="68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07.205" v="786" actId="208"/>
          <ac:spMkLst>
            <pc:docMk/>
            <pc:sldMk cId="2139554197" sldId="313"/>
            <ac:spMk id="69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1:44.928" v="752" actId="207"/>
          <ac:spMkLst>
            <pc:docMk/>
            <pc:sldMk cId="2139554197" sldId="313"/>
            <ac:spMk id="93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1:44.928" v="752" actId="207"/>
          <ac:spMkLst>
            <pc:docMk/>
            <pc:sldMk cId="2139554197" sldId="313"/>
            <ac:spMk id="94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1:44.928" v="752" actId="207"/>
          <ac:spMkLst>
            <pc:docMk/>
            <pc:sldMk cId="2139554197" sldId="313"/>
            <ac:spMk id="95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1:44.928" v="752" actId="207"/>
          <ac:spMkLst>
            <pc:docMk/>
            <pc:sldMk cId="2139554197" sldId="313"/>
            <ac:spMk id="96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1:44.928" v="752" actId="207"/>
          <ac:spMkLst>
            <pc:docMk/>
            <pc:sldMk cId="2139554197" sldId="313"/>
            <ac:spMk id="97" creationId="{00000000-0000-0000-0000-000000000000}"/>
          </ac:spMkLst>
        </pc:spChg>
        <pc:spChg chg="mod topLvl">
          <ac:chgData name="Paweł Potasiński" userId="c54081c1-efc2-44ae-a0ab-a8ff4389e97d" providerId="ADAL" clId="{CBCE9253-28F5-4E74-BD75-DF2701F36AD6}" dt="2019-09-23T10:33:37.578" v="765" actId="165"/>
          <ac:spMkLst>
            <pc:docMk/>
            <pc:sldMk cId="2139554197" sldId="313"/>
            <ac:spMk id="108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4:35.341" v="771" actId="207"/>
          <ac:spMkLst>
            <pc:docMk/>
            <pc:sldMk cId="2139554197" sldId="313"/>
            <ac:spMk id="111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4:32.951" v="770" actId="207"/>
          <ac:spMkLst>
            <pc:docMk/>
            <pc:sldMk cId="2139554197" sldId="313"/>
            <ac:spMk id="112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4:37.732" v="772" actId="207"/>
          <ac:spMkLst>
            <pc:docMk/>
            <pc:sldMk cId="2139554197" sldId="313"/>
            <ac:spMk id="113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39.270" v="790" actId="208"/>
          <ac:spMkLst>
            <pc:docMk/>
            <pc:sldMk cId="2139554197" sldId="313"/>
            <ac:spMk id="123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39.270" v="790" actId="208"/>
          <ac:spMkLst>
            <pc:docMk/>
            <pc:sldMk cId="2139554197" sldId="313"/>
            <ac:spMk id="124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14.726" v="787" actId="207"/>
          <ac:spMkLst>
            <pc:docMk/>
            <pc:sldMk cId="2139554197" sldId="313"/>
            <ac:spMk id="125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14.726" v="787" actId="207"/>
          <ac:spMkLst>
            <pc:docMk/>
            <pc:sldMk cId="2139554197" sldId="313"/>
            <ac:spMk id="126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14.726" v="787" actId="207"/>
          <ac:spMkLst>
            <pc:docMk/>
            <pc:sldMk cId="2139554197" sldId="313"/>
            <ac:spMk id="127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14.726" v="787" actId="207"/>
          <ac:spMkLst>
            <pc:docMk/>
            <pc:sldMk cId="2139554197" sldId="313"/>
            <ac:spMk id="128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07.205" v="786" actId="208"/>
          <ac:spMkLst>
            <pc:docMk/>
            <pc:sldMk cId="2139554197" sldId="313"/>
            <ac:spMk id="135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07.205" v="786" actId="208"/>
          <ac:spMkLst>
            <pc:docMk/>
            <pc:sldMk cId="2139554197" sldId="313"/>
            <ac:spMk id="136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39.270" v="790" actId="208"/>
          <ac:spMkLst>
            <pc:docMk/>
            <pc:sldMk cId="2139554197" sldId="313"/>
            <ac:spMk id="150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7:39.270" v="790" actId="208"/>
          <ac:spMkLst>
            <pc:docMk/>
            <pc:sldMk cId="2139554197" sldId="313"/>
            <ac:spMk id="151" creationId="{00000000-0000-0000-0000-000000000000}"/>
          </ac:spMkLst>
        </pc:spChg>
        <pc:spChg chg="add del mod">
          <ac:chgData name="Paweł Potasiński" userId="c54081c1-efc2-44ae-a0ab-a8ff4389e97d" providerId="ADAL" clId="{CBCE9253-28F5-4E74-BD75-DF2701F36AD6}" dt="2019-09-23T10:30:28.864" v="746" actId="478"/>
          <ac:spMkLst>
            <pc:docMk/>
            <pc:sldMk cId="2139554197" sldId="313"/>
            <ac:spMk id="153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6:54.106" v="785" actId="20577"/>
          <ac:spMkLst>
            <pc:docMk/>
            <pc:sldMk cId="2139554197" sldId="313"/>
            <ac:spMk id="154" creationId="{00000000-0000-0000-0000-000000000000}"/>
          </ac:spMkLst>
        </pc:spChg>
        <pc:grpChg chg="del mod">
          <ac:chgData name="Paweł Potasiński" userId="c54081c1-efc2-44ae-a0ab-a8ff4389e97d" providerId="ADAL" clId="{CBCE9253-28F5-4E74-BD75-DF2701F36AD6}" dt="2019-09-23T10:33:37.578" v="765" actId="165"/>
          <ac:grpSpMkLst>
            <pc:docMk/>
            <pc:sldMk cId="2139554197" sldId="313"/>
            <ac:grpSpMk id="106" creationId="{00000000-0000-0000-0000-000000000000}"/>
          </ac:grpSpMkLst>
        </pc:grpChg>
        <pc:grpChg chg="mod">
          <ac:chgData name="Paweł Potasiński" userId="c54081c1-efc2-44ae-a0ab-a8ff4389e97d" providerId="ADAL" clId="{CBCE9253-28F5-4E74-BD75-DF2701F36AD6}" dt="2019-09-23T10:32:59.007" v="760" actId="207"/>
          <ac:grpSpMkLst>
            <pc:docMk/>
            <pc:sldMk cId="2139554197" sldId="313"/>
            <ac:grpSpMk id="134" creationId="{00000000-0000-0000-0000-000000000000}"/>
          </ac:grpSpMkLst>
        </pc:grpChg>
        <pc:graphicFrameChg chg="add del mod">
          <ac:chgData name="Paweł Potasiński" userId="c54081c1-efc2-44ae-a0ab-a8ff4389e97d" providerId="ADAL" clId="{CBCE9253-28F5-4E74-BD75-DF2701F36AD6}" dt="2019-09-23T10:30:24.140" v="745"/>
          <ac:graphicFrameMkLst>
            <pc:docMk/>
            <pc:sldMk cId="2139554197" sldId="313"/>
            <ac:graphicFrameMk id="55" creationId="{C64BBE9F-211F-4D99-9079-C98A1BF49F88}"/>
          </ac:graphicFrameMkLst>
        </pc:graphicFrameChg>
        <pc:picChg chg="add del mod">
          <ac:chgData name="Paweł Potasiński" userId="c54081c1-efc2-44ae-a0ab-a8ff4389e97d" providerId="ADAL" clId="{CBCE9253-28F5-4E74-BD75-DF2701F36AD6}" dt="2019-09-23T10:30:22.576" v="743"/>
          <ac:picMkLst>
            <pc:docMk/>
            <pc:sldMk cId="2139554197" sldId="313"/>
            <ac:picMk id="2" creationId="{538C6568-2AE7-43C0-9E7E-4FF01CBEB326}"/>
          </ac:picMkLst>
        </pc:picChg>
        <pc:picChg chg="mod modCrop">
          <ac:chgData name="Paweł Potasiński" userId="c54081c1-efc2-44ae-a0ab-a8ff4389e97d" providerId="ADAL" clId="{CBCE9253-28F5-4E74-BD75-DF2701F36AD6}" dt="2019-09-23T10:30:56.518" v="748" actId="732"/>
          <ac:picMkLst>
            <pc:docMk/>
            <pc:sldMk cId="2139554197" sldId="313"/>
            <ac:picMk id="49" creationId="{00000000-0000-0000-0000-000000000000}"/>
          </ac:picMkLst>
        </pc:picChg>
        <pc:picChg chg="mod topLvl">
          <ac:chgData name="Paweł Potasiński" userId="c54081c1-efc2-44ae-a0ab-a8ff4389e97d" providerId="ADAL" clId="{CBCE9253-28F5-4E74-BD75-DF2701F36AD6}" dt="2019-09-23T10:34:20.484" v="769"/>
          <ac:picMkLst>
            <pc:docMk/>
            <pc:sldMk cId="2139554197" sldId="313"/>
            <ac:picMk id="107" creationId="{00000000-0000-0000-0000-000000000000}"/>
          </ac:picMkLst>
        </pc:picChg>
        <pc:cxnChg chg="mod">
          <ac:chgData name="Paweł Potasiński" userId="c54081c1-efc2-44ae-a0ab-a8ff4389e97d" providerId="ADAL" clId="{CBCE9253-28F5-4E74-BD75-DF2701F36AD6}" dt="2019-09-23T10:32:32.638" v="758" actId="208"/>
          <ac:cxnSpMkLst>
            <pc:docMk/>
            <pc:sldMk cId="2139554197" sldId="313"/>
            <ac:cxnSpMk id="122" creationId="{00000000-0000-0000-0000-000000000000}"/>
          </ac:cxnSpMkLst>
        </pc:cxnChg>
        <pc:cxnChg chg="mod">
          <ac:chgData name="Paweł Potasiński" userId="c54081c1-efc2-44ae-a0ab-a8ff4389e97d" providerId="ADAL" clId="{CBCE9253-28F5-4E74-BD75-DF2701F36AD6}" dt="2019-09-23T10:37:24.695" v="788" actId="208"/>
          <ac:cxnSpMkLst>
            <pc:docMk/>
            <pc:sldMk cId="2139554197" sldId="313"/>
            <ac:cxnSpMk id="130" creationId="{00000000-0000-0000-0000-000000000000}"/>
          </ac:cxnSpMkLst>
        </pc:cxnChg>
        <pc:cxnChg chg="mod">
          <ac:chgData name="Paweł Potasiński" userId="c54081c1-efc2-44ae-a0ab-a8ff4389e97d" providerId="ADAL" clId="{CBCE9253-28F5-4E74-BD75-DF2701F36AD6}" dt="2019-09-23T10:37:24.695" v="788" actId="208"/>
          <ac:cxnSpMkLst>
            <pc:docMk/>
            <pc:sldMk cId="2139554197" sldId="313"/>
            <ac:cxnSpMk id="131" creationId="{00000000-0000-0000-0000-000000000000}"/>
          </ac:cxnSpMkLst>
        </pc:cxnChg>
        <pc:cxnChg chg="mod">
          <ac:chgData name="Paweł Potasiński" userId="c54081c1-efc2-44ae-a0ab-a8ff4389e97d" providerId="ADAL" clId="{CBCE9253-28F5-4E74-BD75-DF2701F36AD6}" dt="2019-09-23T10:37:24.695" v="788" actId="208"/>
          <ac:cxnSpMkLst>
            <pc:docMk/>
            <pc:sldMk cId="2139554197" sldId="313"/>
            <ac:cxnSpMk id="132" creationId="{00000000-0000-0000-0000-000000000000}"/>
          </ac:cxnSpMkLst>
        </pc:cxnChg>
        <pc:cxnChg chg="mod">
          <ac:chgData name="Paweł Potasiński" userId="c54081c1-efc2-44ae-a0ab-a8ff4389e97d" providerId="ADAL" clId="{CBCE9253-28F5-4E74-BD75-DF2701F36AD6}" dt="2019-09-23T10:37:24.695" v="788" actId="208"/>
          <ac:cxnSpMkLst>
            <pc:docMk/>
            <pc:sldMk cId="2139554197" sldId="313"/>
            <ac:cxnSpMk id="133" creationId="{00000000-0000-0000-0000-000000000000}"/>
          </ac:cxnSpMkLst>
        </pc:cxnChg>
      </pc:sldChg>
      <pc:sldChg chg="modSp add del">
        <pc:chgData name="Paweł Potasiński" userId="c54081c1-efc2-44ae-a0ab-a8ff4389e97d" providerId="ADAL" clId="{CBCE9253-28F5-4E74-BD75-DF2701F36AD6}" dt="2019-09-24T04:44:26.275" v="1021" actId="2696"/>
        <pc:sldMkLst>
          <pc:docMk/>
          <pc:sldMk cId="2384737394" sldId="421"/>
        </pc:sldMkLst>
        <pc:spChg chg="mod">
          <ac:chgData name="Paweł Potasiński" userId="c54081c1-efc2-44ae-a0ab-a8ff4389e97d" providerId="ADAL" clId="{CBCE9253-28F5-4E74-BD75-DF2701F36AD6}" dt="2019-09-23T10:38:35.696" v="793" actId="207"/>
          <ac:spMkLst>
            <pc:docMk/>
            <pc:sldMk cId="2384737394" sldId="421"/>
            <ac:spMk id="11" creationId="{608A0D43-AFDC-4C72-B67E-FDDC92E7F7FB}"/>
          </ac:spMkLst>
        </pc:spChg>
        <pc:spChg chg="mod">
          <ac:chgData name="Paweł Potasiński" userId="c54081c1-efc2-44ae-a0ab-a8ff4389e97d" providerId="ADAL" clId="{CBCE9253-28F5-4E74-BD75-DF2701F36AD6}" dt="2019-09-23T10:36:13.344" v="780" actId="207"/>
          <ac:spMkLst>
            <pc:docMk/>
            <pc:sldMk cId="2384737394" sldId="421"/>
            <ac:spMk id="13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6:13.344" v="780" actId="207"/>
          <ac:spMkLst>
            <pc:docMk/>
            <pc:sldMk cId="2384737394" sldId="421"/>
            <ac:spMk id="17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6:13.344" v="780" actId="207"/>
          <ac:spMkLst>
            <pc:docMk/>
            <pc:sldMk cId="2384737394" sldId="421"/>
            <ac:spMk id="19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3T10:36:24.450" v="781" actId="120"/>
          <ac:spMkLst>
            <pc:docMk/>
            <pc:sldMk cId="2384737394" sldId="421"/>
            <ac:spMk id="64" creationId="{00000000-0000-0000-0000-000000000000}"/>
          </ac:spMkLst>
        </pc:spChg>
      </pc:sldChg>
      <pc:sldChg chg="modSp add">
        <pc:chgData name="Paweł Potasiński" userId="c54081c1-efc2-44ae-a0ab-a8ff4389e97d" providerId="ADAL" clId="{CBCE9253-28F5-4E74-BD75-DF2701F36AD6}" dt="2019-09-24T05:16:03.276" v="1545" actId="207"/>
        <pc:sldMkLst>
          <pc:docMk/>
          <pc:sldMk cId="2885724431" sldId="754"/>
        </pc:sldMkLst>
        <pc:spChg chg="mod">
          <ac:chgData name="Paweł Potasiński" userId="c54081c1-efc2-44ae-a0ab-a8ff4389e97d" providerId="ADAL" clId="{CBCE9253-28F5-4E74-BD75-DF2701F36AD6}" dt="2019-09-24T05:16:03.276" v="1545" actId="207"/>
          <ac:spMkLst>
            <pc:docMk/>
            <pc:sldMk cId="2885724431" sldId="754"/>
            <ac:spMk id="9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4T05:15:49.755" v="1544" actId="20577"/>
          <ac:spMkLst>
            <pc:docMk/>
            <pc:sldMk cId="2885724431" sldId="754"/>
            <ac:spMk id="16" creationId="{7247411C-10F6-405A-8D9F-581C2B8B42A9}"/>
          </ac:spMkLst>
        </pc:spChg>
        <pc:spChg chg="mod">
          <ac:chgData name="Paweł Potasiński" userId="c54081c1-efc2-44ae-a0ab-a8ff4389e97d" providerId="ADAL" clId="{CBCE9253-28F5-4E74-BD75-DF2701F36AD6}" dt="2019-09-24T05:14:53.733" v="1523" actId="207"/>
          <ac:spMkLst>
            <pc:docMk/>
            <pc:sldMk cId="2885724431" sldId="754"/>
            <ac:spMk id="28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4T05:14:57.006" v="1524" actId="207"/>
          <ac:spMkLst>
            <pc:docMk/>
            <pc:sldMk cId="2885724431" sldId="754"/>
            <ac:spMk id="31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4T05:14:53.733" v="1523" actId="207"/>
          <ac:spMkLst>
            <pc:docMk/>
            <pc:sldMk cId="2885724431" sldId="754"/>
            <ac:spMk id="33" creationId="{00000000-0000-0000-0000-000000000000}"/>
          </ac:spMkLst>
        </pc:spChg>
        <pc:spChg chg="mod">
          <ac:chgData name="Paweł Potasiński" userId="c54081c1-efc2-44ae-a0ab-a8ff4389e97d" providerId="ADAL" clId="{CBCE9253-28F5-4E74-BD75-DF2701F36AD6}" dt="2019-09-24T05:14:53.733" v="1523" actId="207"/>
          <ac:spMkLst>
            <pc:docMk/>
            <pc:sldMk cId="2885724431" sldId="754"/>
            <ac:spMk id="34" creationId="{00000000-0000-0000-0000-000000000000}"/>
          </ac:spMkLst>
        </pc:spChg>
        <pc:grpChg chg="mod">
          <ac:chgData name="Paweł Potasiński" userId="c54081c1-efc2-44ae-a0ab-a8ff4389e97d" providerId="ADAL" clId="{CBCE9253-28F5-4E74-BD75-DF2701F36AD6}" dt="2019-09-24T05:14:27.763" v="1522" actId="14100"/>
          <ac:grpSpMkLst>
            <pc:docMk/>
            <pc:sldMk cId="2885724431" sldId="754"/>
            <ac:grpSpMk id="3" creationId="{3B5844B7-FF6C-472A-BFEB-762332AD1146}"/>
          </ac:grpSpMkLst>
        </pc:grpChg>
      </pc:sldChg>
      <pc:sldChg chg="modSp add">
        <pc:chgData name="Paweł Potasiński" userId="c54081c1-efc2-44ae-a0ab-a8ff4389e97d" providerId="ADAL" clId="{CBCE9253-28F5-4E74-BD75-DF2701F36AD6}" dt="2019-09-24T05:16:32.579" v="1547" actId="207"/>
        <pc:sldMkLst>
          <pc:docMk/>
          <pc:sldMk cId="227726862" sldId="765"/>
        </pc:sldMkLst>
        <pc:spChg chg="mod">
          <ac:chgData name="Paweł Potasiński" userId="c54081c1-efc2-44ae-a0ab-a8ff4389e97d" providerId="ADAL" clId="{CBCE9253-28F5-4E74-BD75-DF2701F36AD6}" dt="2019-09-24T05:16:32.579" v="1547" actId="207"/>
          <ac:spMkLst>
            <pc:docMk/>
            <pc:sldMk cId="227726862" sldId="765"/>
            <ac:spMk id="5" creationId="{00DF8BA2-F901-40D1-AD20-243325B50E9E}"/>
          </ac:spMkLst>
        </pc:spChg>
        <pc:spChg chg="mod">
          <ac:chgData name="Paweł Potasiński" userId="c54081c1-efc2-44ae-a0ab-a8ff4389e97d" providerId="ADAL" clId="{CBCE9253-28F5-4E74-BD75-DF2701F36AD6}" dt="2019-09-24T05:16:32.579" v="1547" actId="207"/>
          <ac:spMkLst>
            <pc:docMk/>
            <pc:sldMk cId="227726862" sldId="765"/>
            <ac:spMk id="6" creationId="{314E5C41-DB70-4A02-BEB0-7EB415E4C370}"/>
          </ac:spMkLst>
        </pc:spChg>
      </pc:sldChg>
      <pc:sldChg chg="modSp add">
        <pc:chgData name="Paweł Potasiński" userId="c54081c1-efc2-44ae-a0ab-a8ff4389e97d" providerId="ADAL" clId="{CBCE9253-28F5-4E74-BD75-DF2701F36AD6}" dt="2019-09-24T05:22:00.146" v="1814" actId="113"/>
        <pc:sldMkLst>
          <pc:docMk/>
          <pc:sldMk cId="1814200194" sldId="767"/>
        </pc:sldMkLst>
        <pc:spChg chg="mod">
          <ac:chgData name="Paweł Potasiński" userId="c54081c1-efc2-44ae-a0ab-a8ff4389e97d" providerId="ADAL" clId="{CBCE9253-28F5-4E74-BD75-DF2701F36AD6}" dt="2019-09-24T05:22:00.146" v="1814" actId="113"/>
          <ac:spMkLst>
            <pc:docMk/>
            <pc:sldMk cId="1814200194" sldId="767"/>
            <ac:spMk id="9" creationId="{1743DA9B-0806-486A-9824-8C74E3574032}"/>
          </ac:spMkLst>
        </pc:spChg>
      </pc:sldChg>
      <pc:sldChg chg="add">
        <pc:chgData name="Paweł Potasiński" userId="c54081c1-efc2-44ae-a0ab-a8ff4389e97d" providerId="ADAL" clId="{CBCE9253-28F5-4E74-BD75-DF2701F36AD6}" dt="2019-09-24T04:55:43.935" v="1187"/>
        <pc:sldMkLst>
          <pc:docMk/>
          <pc:sldMk cId="3664307536" sldId="772"/>
        </pc:sldMkLst>
      </pc:sldChg>
      <pc:sldChg chg="add">
        <pc:chgData name="Paweł Potasiński" userId="c54081c1-efc2-44ae-a0ab-a8ff4389e97d" providerId="ADAL" clId="{CBCE9253-28F5-4E74-BD75-DF2701F36AD6}" dt="2019-09-27T06:50:42.981" v="3608"/>
        <pc:sldMkLst>
          <pc:docMk/>
          <pc:sldMk cId="1636264072" sldId="797"/>
        </pc:sldMkLst>
      </pc:sldChg>
      <pc:sldChg chg="add del">
        <pc:chgData name="Paweł Potasiński" userId="c54081c1-efc2-44ae-a0ab-a8ff4389e97d" providerId="ADAL" clId="{CBCE9253-28F5-4E74-BD75-DF2701F36AD6}" dt="2019-09-27T06:50:41.396" v="3606" actId="2696"/>
        <pc:sldMkLst>
          <pc:docMk/>
          <pc:sldMk cId="2384622197" sldId="797"/>
        </pc:sldMkLst>
      </pc:sldChg>
      <pc:sldChg chg="modSp add del">
        <pc:chgData name="Paweł Potasiński" userId="c54081c1-efc2-44ae-a0ab-a8ff4389e97d" providerId="ADAL" clId="{CBCE9253-28F5-4E74-BD75-DF2701F36AD6}" dt="2019-09-27T06:50:34.158" v="3603" actId="2696"/>
        <pc:sldMkLst>
          <pc:docMk/>
          <pc:sldMk cId="3270832331" sldId="797"/>
        </pc:sldMkLst>
        <pc:spChg chg="mod">
          <ac:chgData name="Paweł Potasiński" userId="c54081c1-efc2-44ae-a0ab-a8ff4389e97d" providerId="ADAL" clId="{CBCE9253-28F5-4E74-BD75-DF2701F36AD6}" dt="2019-09-24T06:06:31.920" v="2343" actId="20577"/>
          <ac:spMkLst>
            <pc:docMk/>
            <pc:sldMk cId="3270832331" sldId="797"/>
            <ac:spMk id="3" creationId="{F67289A3-ECD7-4956-B9FB-59A902DA72BE}"/>
          </ac:spMkLst>
        </pc:spChg>
        <pc:spChg chg="mod">
          <ac:chgData name="Paweł Potasiński" userId="c54081c1-efc2-44ae-a0ab-a8ff4389e97d" providerId="ADAL" clId="{CBCE9253-28F5-4E74-BD75-DF2701F36AD6}" dt="2019-09-24T06:07:08.173" v="2358" actId="20577"/>
          <ac:spMkLst>
            <pc:docMk/>
            <pc:sldMk cId="3270832331" sldId="797"/>
            <ac:spMk id="4" creationId="{145DEC63-2DAC-49DC-B5A3-FA271FC4D117}"/>
          </ac:spMkLst>
        </pc:spChg>
        <pc:spChg chg="mod">
          <ac:chgData name="Paweł Potasiński" userId="c54081c1-efc2-44ae-a0ab-a8ff4389e97d" providerId="ADAL" clId="{CBCE9253-28F5-4E74-BD75-DF2701F36AD6}" dt="2019-09-24T05:55:10.646" v="2204" actId="113"/>
          <ac:spMkLst>
            <pc:docMk/>
            <pc:sldMk cId="3270832331" sldId="797"/>
            <ac:spMk id="5" creationId="{31062A2A-E12E-4D75-90BB-2D04F6B7A478}"/>
          </ac:spMkLst>
        </pc:spChg>
        <pc:spChg chg="mod">
          <ac:chgData name="Paweł Potasiński" userId="c54081c1-efc2-44ae-a0ab-a8ff4389e97d" providerId="ADAL" clId="{CBCE9253-28F5-4E74-BD75-DF2701F36AD6}" dt="2019-09-24T05:55:13.800" v="2205" actId="113"/>
          <ac:spMkLst>
            <pc:docMk/>
            <pc:sldMk cId="3270832331" sldId="797"/>
            <ac:spMk id="6" creationId="{5D608142-97CC-4FBA-A4C4-0C5894026A68}"/>
          </ac:spMkLst>
        </pc:spChg>
        <pc:spChg chg="mod">
          <ac:chgData name="Paweł Potasiński" userId="c54081c1-efc2-44ae-a0ab-a8ff4389e97d" providerId="ADAL" clId="{CBCE9253-28F5-4E74-BD75-DF2701F36AD6}" dt="2019-09-24T06:07:03.343" v="2351" actId="20577"/>
          <ac:spMkLst>
            <pc:docMk/>
            <pc:sldMk cId="3270832331" sldId="797"/>
            <ac:spMk id="7" creationId="{F7DBB17B-A7AA-4972-8277-66D1395522D6}"/>
          </ac:spMkLst>
        </pc:spChg>
        <pc:spChg chg="mod">
          <ac:chgData name="Paweł Potasiński" userId="c54081c1-efc2-44ae-a0ab-a8ff4389e97d" providerId="ADAL" clId="{CBCE9253-28F5-4E74-BD75-DF2701F36AD6}" dt="2019-09-24T05:57:41.627" v="2240" actId="113"/>
          <ac:spMkLst>
            <pc:docMk/>
            <pc:sldMk cId="3270832331" sldId="797"/>
            <ac:spMk id="8" creationId="{9DF07517-0849-46DB-8A79-4BB2BA472C86}"/>
          </ac:spMkLst>
        </pc:spChg>
        <pc:spChg chg="mod">
          <ac:chgData name="Paweł Potasiński" userId="c54081c1-efc2-44ae-a0ab-a8ff4389e97d" providerId="ADAL" clId="{CBCE9253-28F5-4E74-BD75-DF2701F36AD6}" dt="2019-09-24T06:06:43.463" v="2346" actId="113"/>
          <ac:spMkLst>
            <pc:docMk/>
            <pc:sldMk cId="3270832331" sldId="797"/>
            <ac:spMk id="10" creationId="{030CC378-461E-4DBB-A5ED-BDF4CFC5DBC1}"/>
          </ac:spMkLst>
        </pc:spChg>
      </pc:sldChg>
      <pc:sldChg chg="addSp modSp add del">
        <pc:chgData name="Paweł Potasiński" userId="c54081c1-efc2-44ae-a0ab-a8ff4389e97d" providerId="ADAL" clId="{CBCE9253-28F5-4E74-BD75-DF2701F36AD6}" dt="2019-09-24T06:13:21.350" v="2574" actId="2696"/>
        <pc:sldMkLst>
          <pc:docMk/>
          <pc:sldMk cId="3840870340" sldId="798"/>
        </pc:sldMkLst>
        <pc:spChg chg="add mod">
          <ac:chgData name="Paweł Potasiński" userId="c54081c1-efc2-44ae-a0ab-a8ff4389e97d" providerId="ADAL" clId="{CBCE9253-28F5-4E74-BD75-DF2701F36AD6}" dt="2019-09-24T06:04:38.392" v="2338" actId="1076"/>
          <ac:spMkLst>
            <pc:docMk/>
            <pc:sldMk cId="3840870340" sldId="798"/>
            <ac:spMk id="2" creationId="{4FD9D506-E9B1-4434-A53D-28FB52E0163B}"/>
          </ac:spMkLst>
        </pc:spChg>
        <pc:spChg chg="mod">
          <ac:chgData name="Paweł Potasiński" userId="c54081c1-efc2-44ae-a0ab-a8ff4389e97d" providerId="ADAL" clId="{CBCE9253-28F5-4E74-BD75-DF2701F36AD6}" dt="2019-09-24T06:02:59.396" v="2311" actId="14100"/>
          <ac:spMkLst>
            <pc:docMk/>
            <pc:sldMk cId="3840870340" sldId="798"/>
            <ac:spMk id="6" creationId="{D2688D18-897F-4D90-BDDA-11E9EE11E7DD}"/>
          </ac:spMkLst>
        </pc:spChg>
      </pc:sldChg>
      <pc:sldChg chg="modSp add">
        <pc:chgData name="Paweł Potasiński" userId="c54081c1-efc2-44ae-a0ab-a8ff4389e97d" providerId="ADAL" clId="{CBCE9253-28F5-4E74-BD75-DF2701F36AD6}" dt="2019-09-24T05:18:18.872" v="1568"/>
        <pc:sldMkLst>
          <pc:docMk/>
          <pc:sldMk cId="728604737" sldId="802"/>
        </pc:sldMkLst>
        <pc:spChg chg="mod">
          <ac:chgData name="Paweł Potasiński" userId="c54081c1-efc2-44ae-a0ab-a8ff4389e97d" providerId="ADAL" clId="{CBCE9253-28F5-4E74-BD75-DF2701F36AD6}" dt="2019-09-24T05:18:01.180" v="1567" actId="113"/>
          <ac:spMkLst>
            <pc:docMk/>
            <pc:sldMk cId="728604737" sldId="802"/>
            <ac:spMk id="2" creationId="{FF8F1AB8-0B8C-40F0-A0FD-0A45C95C9245}"/>
          </ac:spMkLst>
        </pc:spChg>
        <pc:picChg chg="mod">
          <ac:chgData name="Paweł Potasiński" userId="c54081c1-efc2-44ae-a0ab-a8ff4389e97d" providerId="ADAL" clId="{CBCE9253-28F5-4E74-BD75-DF2701F36AD6}" dt="2019-09-24T05:18:18.872" v="1568"/>
          <ac:picMkLst>
            <pc:docMk/>
            <pc:sldMk cId="728604737" sldId="802"/>
            <ac:picMk id="11" creationId="{874D4A8C-7463-42C5-8983-F42799FE65C0}"/>
          </ac:picMkLst>
        </pc:picChg>
        <pc:picChg chg="mod">
          <ac:chgData name="Paweł Potasiński" userId="c54081c1-efc2-44ae-a0ab-a8ff4389e97d" providerId="ADAL" clId="{CBCE9253-28F5-4E74-BD75-DF2701F36AD6}" dt="2019-09-24T05:18:18.872" v="1568"/>
          <ac:picMkLst>
            <pc:docMk/>
            <pc:sldMk cId="728604737" sldId="802"/>
            <ac:picMk id="14" creationId="{75609A02-AF20-4C27-91DD-44E9BEB9C92D}"/>
          </ac:picMkLst>
        </pc:picChg>
        <pc:picChg chg="mod">
          <ac:chgData name="Paweł Potasiński" userId="c54081c1-efc2-44ae-a0ab-a8ff4389e97d" providerId="ADAL" clId="{CBCE9253-28F5-4E74-BD75-DF2701F36AD6}" dt="2019-09-24T05:18:18.872" v="1568"/>
          <ac:picMkLst>
            <pc:docMk/>
            <pc:sldMk cId="728604737" sldId="802"/>
            <ac:picMk id="15" creationId="{611E6644-0DC9-48D5-9075-A96D9D5C8A53}"/>
          </ac:picMkLst>
        </pc:picChg>
      </pc:sldChg>
      <pc:sldChg chg="modSp add">
        <pc:chgData name="Paweł Potasiński" userId="c54081c1-efc2-44ae-a0ab-a8ff4389e97d" providerId="ADAL" clId="{CBCE9253-28F5-4E74-BD75-DF2701F36AD6}" dt="2019-09-24T05:19:05.665" v="1595" actId="20577"/>
        <pc:sldMkLst>
          <pc:docMk/>
          <pc:sldMk cId="1749006884" sldId="803"/>
        </pc:sldMkLst>
        <pc:spChg chg="mod">
          <ac:chgData name="Paweł Potasiński" userId="c54081c1-efc2-44ae-a0ab-a8ff4389e97d" providerId="ADAL" clId="{CBCE9253-28F5-4E74-BD75-DF2701F36AD6}" dt="2019-09-24T05:19:05.665" v="1595" actId="20577"/>
          <ac:spMkLst>
            <pc:docMk/>
            <pc:sldMk cId="1749006884" sldId="803"/>
            <ac:spMk id="7" creationId="{C5DA1F68-C3FE-4539-9AA3-91A466577132}"/>
          </ac:spMkLst>
        </pc:spChg>
      </pc:sldChg>
      <pc:sldChg chg="modSp add">
        <pc:chgData name="Paweł Potasiński" userId="c54081c1-efc2-44ae-a0ab-a8ff4389e97d" providerId="ADAL" clId="{CBCE9253-28F5-4E74-BD75-DF2701F36AD6}" dt="2019-09-24T05:21:06.785" v="1796" actId="6549"/>
        <pc:sldMkLst>
          <pc:docMk/>
          <pc:sldMk cId="1467713988" sldId="804"/>
        </pc:sldMkLst>
        <pc:spChg chg="mod">
          <ac:chgData name="Paweł Potasiński" userId="c54081c1-efc2-44ae-a0ab-a8ff4389e97d" providerId="ADAL" clId="{CBCE9253-28F5-4E74-BD75-DF2701F36AD6}" dt="2019-09-24T05:21:06.785" v="1796" actId="6549"/>
          <ac:spMkLst>
            <pc:docMk/>
            <pc:sldMk cId="1467713988" sldId="804"/>
            <ac:spMk id="10" creationId="{7AC4B168-CE7E-49F1-AF5F-5A8BF8A206D5}"/>
          </ac:spMkLst>
        </pc:spChg>
      </pc:sldChg>
      <pc:sldChg chg="modSp add">
        <pc:chgData name="Paweł Potasiński" userId="c54081c1-efc2-44ae-a0ab-a8ff4389e97d" providerId="ADAL" clId="{CBCE9253-28F5-4E74-BD75-DF2701F36AD6}" dt="2019-09-24T05:46:58.184" v="2067" actId="20577"/>
        <pc:sldMkLst>
          <pc:docMk/>
          <pc:sldMk cId="2001912502" sldId="805"/>
        </pc:sldMkLst>
        <pc:spChg chg="mod">
          <ac:chgData name="Paweł Potasiński" userId="c54081c1-efc2-44ae-a0ab-a8ff4389e97d" providerId="ADAL" clId="{CBCE9253-28F5-4E74-BD75-DF2701F36AD6}" dt="2019-09-24T05:46:58.184" v="2067" actId="20577"/>
          <ac:spMkLst>
            <pc:docMk/>
            <pc:sldMk cId="2001912502" sldId="805"/>
            <ac:spMk id="3" creationId="{5CB5CD51-8175-4294-8317-894084FADADF}"/>
          </ac:spMkLst>
        </pc:spChg>
      </pc:sldChg>
      <pc:sldChg chg="modSp add modTransition">
        <pc:chgData name="Paweł Potasiński" userId="c54081c1-efc2-44ae-a0ab-a8ff4389e97d" providerId="ADAL" clId="{CBCE9253-28F5-4E74-BD75-DF2701F36AD6}" dt="2019-09-24T05:50:57.043" v="2152" actId="113"/>
        <pc:sldMkLst>
          <pc:docMk/>
          <pc:sldMk cId="3997922879" sldId="825"/>
        </pc:sldMkLst>
        <pc:spChg chg="mod">
          <ac:chgData name="Paweł Potasiński" userId="c54081c1-efc2-44ae-a0ab-a8ff4389e97d" providerId="ADAL" clId="{CBCE9253-28F5-4E74-BD75-DF2701F36AD6}" dt="2019-09-24T05:50:57.043" v="2152" actId="113"/>
          <ac:spMkLst>
            <pc:docMk/>
            <pc:sldMk cId="3997922879" sldId="825"/>
            <ac:spMk id="4" creationId="{80B3369B-3292-4810-913A-9D4D7C821709}"/>
          </ac:spMkLst>
        </pc:spChg>
      </pc:sldChg>
      <pc:sldChg chg="modSp add modTransition">
        <pc:chgData name="Paweł Potasiński" userId="c54081c1-efc2-44ae-a0ab-a8ff4389e97d" providerId="ADAL" clId="{CBCE9253-28F5-4E74-BD75-DF2701F36AD6}" dt="2019-09-24T05:51:56.836" v="2162" actId="113"/>
        <pc:sldMkLst>
          <pc:docMk/>
          <pc:sldMk cId="4137031228" sldId="826"/>
        </pc:sldMkLst>
        <pc:spChg chg="mod">
          <ac:chgData name="Paweł Potasiński" userId="c54081c1-efc2-44ae-a0ab-a8ff4389e97d" providerId="ADAL" clId="{CBCE9253-28F5-4E74-BD75-DF2701F36AD6}" dt="2019-09-24T05:51:13.815" v="2153" actId="207"/>
          <ac:spMkLst>
            <pc:docMk/>
            <pc:sldMk cId="4137031228" sldId="826"/>
            <ac:spMk id="4" creationId="{DF7D02A6-814C-4F2D-93D8-EF1F3786F234}"/>
          </ac:spMkLst>
        </pc:spChg>
        <pc:spChg chg="mod">
          <ac:chgData name="Paweł Potasiński" userId="c54081c1-efc2-44ae-a0ab-a8ff4389e97d" providerId="ADAL" clId="{CBCE9253-28F5-4E74-BD75-DF2701F36AD6}" dt="2019-09-24T05:51:13.815" v="2153" actId="207"/>
          <ac:spMkLst>
            <pc:docMk/>
            <pc:sldMk cId="4137031228" sldId="826"/>
            <ac:spMk id="5" creationId="{AD3A5F31-9A7B-40D2-8EB8-12A816EFDA7B}"/>
          </ac:spMkLst>
        </pc:spChg>
        <pc:spChg chg="mod">
          <ac:chgData name="Paweł Potasiński" userId="c54081c1-efc2-44ae-a0ab-a8ff4389e97d" providerId="ADAL" clId="{CBCE9253-28F5-4E74-BD75-DF2701F36AD6}" dt="2019-09-24T05:51:41.169" v="2158" actId="113"/>
          <ac:spMkLst>
            <pc:docMk/>
            <pc:sldMk cId="4137031228" sldId="826"/>
            <ac:spMk id="6" creationId="{C99A2523-E5C7-4190-91CA-0F7CDD83903E}"/>
          </ac:spMkLst>
        </pc:spChg>
        <pc:spChg chg="mod">
          <ac:chgData name="Paweł Potasiński" userId="c54081c1-efc2-44ae-a0ab-a8ff4389e97d" providerId="ADAL" clId="{CBCE9253-28F5-4E74-BD75-DF2701F36AD6}" dt="2019-09-24T05:51:17.336" v="2154" actId="207"/>
          <ac:spMkLst>
            <pc:docMk/>
            <pc:sldMk cId="4137031228" sldId="826"/>
            <ac:spMk id="7" creationId="{2A4CE6E0-F9E1-4253-B2CB-16B7B153365E}"/>
          </ac:spMkLst>
        </pc:spChg>
        <pc:spChg chg="mod">
          <ac:chgData name="Paweł Potasiński" userId="c54081c1-efc2-44ae-a0ab-a8ff4389e97d" providerId="ADAL" clId="{CBCE9253-28F5-4E74-BD75-DF2701F36AD6}" dt="2019-09-24T05:51:56.836" v="2162" actId="113"/>
          <ac:spMkLst>
            <pc:docMk/>
            <pc:sldMk cId="4137031228" sldId="826"/>
            <ac:spMk id="8" creationId="{9073EFB7-99A6-401C-B378-11D0C7AAA209}"/>
          </ac:spMkLst>
        </pc:spChg>
      </pc:sldChg>
      <pc:sldChg chg="modSp add">
        <pc:chgData name="Paweł Potasiński" userId="c54081c1-efc2-44ae-a0ab-a8ff4389e97d" providerId="ADAL" clId="{CBCE9253-28F5-4E74-BD75-DF2701F36AD6}" dt="2019-09-24T05:16:58.752" v="1548" actId="207"/>
        <pc:sldMkLst>
          <pc:docMk/>
          <pc:sldMk cId="3382898973" sldId="839"/>
        </pc:sldMkLst>
        <pc:spChg chg="mod">
          <ac:chgData name="Paweł Potasiński" userId="c54081c1-efc2-44ae-a0ab-a8ff4389e97d" providerId="ADAL" clId="{CBCE9253-28F5-4E74-BD75-DF2701F36AD6}" dt="2019-09-24T05:16:58.752" v="1548" actId="207"/>
          <ac:spMkLst>
            <pc:docMk/>
            <pc:sldMk cId="3382898973" sldId="839"/>
            <ac:spMk id="390" creationId="{00000000-0000-0000-0000-000000000000}"/>
          </ac:spMkLst>
        </pc:spChg>
      </pc:sldChg>
      <pc:sldChg chg="add">
        <pc:chgData name="Paweł Potasiński" userId="c54081c1-efc2-44ae-a0ab-a8ff4389e97d" providerId="ADAL" clId="{CBCE9253-28F5-4E74-BD75-DF2701F36AD6}" dt="2019-09-24T04:55:43.935" v="1187"/>
        <pc:sldMkLst>
          <pc:docMk/>
          <pc:sldMk cId="69766608" sldId="842"/>
        </pc:sldMkLst>
      </pc:sldChg>
      <pc:sldChg chg="modSp add">
        <pc:chgData name="Paweł Potasiński" userId="c54081c1-efc2-44ae-a0ab-a8ff4389e97d" providerId="ADAL" clId="{CBCE9253-28F5-4E74-BD75-DF2701F36AD6}" dt="2019-09-24T06:18:03.080" v="2615" actId="113"/>
        <pc:sldMkLst>
          <pc:docMk/>
          <pc:sldMk cId="1679412959" sldId="843"/>
        </pc:sldMkLst>
        <pc:spChg chg="mod">
          <ac:chgData name="Paweł Potasiński" userId="c54081c1-efc2-44ae-a0ab-a8ff4389e97d" providerId="ADAL" clId="{CBCE9253-28F5-4E74-BD75-DF2701F36AD6}" dt="2019-09-24T06:18:03.080" v="2615" actId="113"/>
          <ac:spMkLst>
            <pc:docMk/>
            <pc:sldMk cId="1679412959" sldId="843"/>
            <ac:spMk id="6" creationId="{2B484119-A692-4525-9F78-74632ABAB0C9}"/>
          </ac:spMkLst>
        </pc:spChg>
      </pc:sldChg>
      <pc:sldChg chg="modSp add">
        <pc:chgData name="Paweł Potasiński" userId="c54081c1-efc2-44ae-a0ab-a8ff4389e97d" providerId="ADAL" clId="{CBCE9253-28F5-4E74-BD75-DF2701F36AD6}" dt="2019-09-24T05:10:54.887" v="1474"/>
        <pc:sldMkLst>
          <pc:docMk/>
          <pc:sldMk cId="2767384272" sldId="853"/>
        </pc:sldMkLst>
        <pc:picChg chg="mod">
          <ac:chgData name="Paweł Potasiński" userId="c54081c1-efc2-44ae-a0ab-a8ff4389e97d" providerId="ADAL" clId="{CBCE9253-28F5-4E74-BD75-DF2701F36AD6}" dt="2019-09-24T05:10:54.887" v="1474"/>
          <ac:picMkLst>
            <pc:docMk/>
            <pc:sldMk cId="2767384272" sldId="853"/>
            <ac:picMk id="171" creationId="{4397EBC1-E811-4BEC-BCAB-344F499AA6D2}"/>
          </ac:picMkLst>
        </pc:picChg>
      </pc:sldChg>
      <pc:sldChg chg="add">
        <pc:chgData name="Paweł Potasiński" userId="c54081c1-efc2-44ae-a0ab-a8ff4389e97d" providerId="ADAL" clId="{CBCE9253-28F5-4E74-BD75-DF2701F36AD6}" dt="2019-09-24T04:55:43.935" v="1187"/>
        <pc:sldMkLst>
          <pc:docMk/>
          <pc:sldMk cId="729344392" sldId="854"/>
        </pc:sldMkLst>
      </pc:sldChg>
      <pc:sldChg chg="modSp add">
        <pc:chgData name="Paweł Potasiński" userId="c54081c1-efc2-44ae-a0ab-a8ff4389e97d" providerId="ADAL" clId="{CBCE9253-28F5-4E74-BD75-DF2701F36AD6}" dt="2019-09-24T05:07:07.869" v="1455" actId="1076"/>
        <pc:sldMkLst>
          <pc:docMk/>
          <pc:sldMk cId="1653584880" sldId="855"/>
        </pc:sldMkLst>
        <pc:spChg chg="mod">
          <ac:chgData name="Paweł Potasiński" userId="c54081c1-efc2-44ae-a0ab-a8ff4389e97d" providerId="ADAL" clId="{CBCE9253-28F5-4E74-BD75-DF2701F36AD6}" dt="2019-09-24T05:06:55.026" v="1453" actId="27636"/>
          <ac:spMkLst>
            <pc:docMk/>
            <pc:sldMk cId="1653584880" sldId="855"/>
            <ac:spMk id="3" creationId="{A51D19DE-EAC2-478B-A660-FCC2DEA85152}"/>
          </ac:spMkLst>
        </pc:spChg>
        <pc:picChg chg="mod">
          <ac:chgData name="Paweł Potasiński" userId="c54081c1-efc2-44ae-a0ab-a8ff4389e97d" providerId="ADAL" clId="{CBCE9253-28F5-4E74-BD75-DF2701F36AD6}" dt="2019-09-24T05:07:07.869" v="1455" actId="1076"/>
          <ac:picMkLst>
            <pc:docMk/>
            <pc:sldMk cId="1653584880" sldId="855"/>
            <ac:picMk id="4" creationId="{F4909EB5-759D-4B54-9FB4-2883A509CE88}"/>
          </ac:picMkLst>
        </pc:picChg>
      </pc:sldChg>
      <pc:sldChg chg="addSp delSp modSp add del addAnim delAnim modAnim">
        <pc:chgData name="Paweł Potasiński" userId="c54081c1-efc2-44ae-a0ab-a8ff4389e97d" providerId="ADAL" clId="{CBCE9253-28F5-4E74-BD75-DF2701F36AD6}" dt="2019-09-24T05:05:21.669" v="1413" actId="2696"/>
        <pc:sldMkLst>
          <pc:docMk/>
          <pc:sldMk cId="613307253" sldId="856"/>
        </pc:sldMkLst>
        <pc:spChg chg="mod">
          <ac:chgData name="Paweł Potasiński" userId="c54081c1-efc2-44ae-a0ab-a8ff4389e97d" providerId="ADAL" clId="{CBCE9253-28F5-4E74-BD75-DF2701F36AD6}" dt="2019-09-24T05:01:13.113" v="1290" actId="12"/>
          <ac:spMkLst>
            <pc:docMk/>
            <pc:sldMk cId="613307253" sldId="856"/>
            <ac:spMk id="4" creationId="{5C0B4B4B-D7A5-45D4-80A6-336EA0B21AE4}"/>
          </ac:spMkLst>
        </pc:spChg>
        <pc:spChg chg="mod">
          <ac:chgData name="Paweł Potasiński" userId="c54081c1-efc2-44ae-a0ab-a8ff4389e97d" providerId="ADAL" clId="{CBCE9253-28F5-4E74-BD75-DF2701F36AD6}" dt="2019-09-24T05:00:39.575" v="1255" actId="108"/>
          <ac:spMkLst>
            <pc:docMk/>
            <pc:sldMk cId="613307253" sldId="856"/>
            <ac:spMk id="6" creationId="{4BEF371C-2EDB-4470-8473-565355F61B92}"/>
          </ac:spMkLst>
        </pc:spChg>
        <pc:spChg chg="add del">
          <ac:chgData name="Paweł Potasiński" userId="c54081c1-efc2-44ae-a0ab-a8ff4389e97d" providerId="ADAL" clId="{CBCE9253-28F5-4E74-BD75-DF2701F36AD6}" dt="2019-09-24T05:01:24.732" v="1295" actId="478"/>
          <ac:spMkLst>
            <pc:docMk/>
            <pc:sldMk cId="613307253" sldId="856"/>
            <ac:spMk id="10" creationId="{1AD4DF1D-8381-4DCD-AF5F-8224EC089D61}"/>
          </ac:spMkLst>
        </pc:spChg>
        <pc:spChg chg="mod">
          <ac:chgData name="Paweł Potasiński" userId="c54081c1-efc2-44ae-a0ab-a8ff4389e97d" providerId="ADAL" clId="{CBCE9253-28F5-4E74-BD75-DF2701F36AD6}" dt="2019-09-24T05:00:15.556" v="1248" actId="1076"/>
          <ac:spMkLst>
            <pc:docMk/>
            <pc:sldMk cId="613307253" sldId="856"/>
            <ac:spMk id="11" creationId="{6D1AF58F-EBD7-4BA5-9878-F5162C0A8440}"/>
          </ac:spMkLst>
        </pc:spChg>
      </pc:sldChg>
      <pc:sldChg chg="modSp add del">
        <pc:chgData name="Paweł Potasiński" userId="c54081c1-efc2-44ae-a0ab-a8ff4389e97d" providerId="ADAL" clId="{CBCE9253-28F5-4E74-BD75-DF2701F36AD6}" dt="2019-09-24T04:59:33.480" v="1240" actId="2696"/>
        <pc:sldMkLst>
          <pc:docMk/>
          <pc:sldMk cId="417277163" sldId="857"/>
        </pc:sldMkLst>
        <pc:spChg chg="mod">
          <ac:chgData name="Paweł Potasiński" userId="c54081c1-efc2-44ae-a0ab-a8ff4389e97d" providerId="ADAL" clId="{CBCE9253-28F5-4E74-BD75-DF2701F36AD6}" dt="2019-09-24T04:55:44.039" v="1189" actId="27636"/>
          <ac:spMkLst>
            <pc:docMk/>
            <pc:sldMk cId="417277163" sldId="857"/>
            <ac:spMk id="13" creationId="{889AD469-E421-453B-A307-7631D10B8260}"/>
          </ac:spMkLst>
        </pc:spChg>
      </pc:sldChg>
      <pc:sldChg chg="modSp add">
        <pc:chgData name="Paweł Potasiński" userId="c54081c1-efc2-44ae-a0ab-a8ff4389e97d" providerId="ADAL" clId="{CBCE9253-28F5-4E74-BD75-DF2701F36AD6}" dt="2019-09-24T05:10:29.085" v="1473" actId="207"/>
        <pc:sldMkLst>
          <pc:docMk/>
          <pc:sldMk cId="3045047630" sldId="858"/>
        </pc:sldMkLst>
        <pc:spChg chg="mod">
          <ac:chgData name="Paweł Potasiński" userId="c54081c1-efc2-44ae-a0ab-a8ff4389e97d" providerId="ADAL" clId="{CBCE9253-28F5-4E74-BD75-DF2701F36AD6}" dt="2019-09-24T05:10:00.695" v="1468" actId="207"/>
          <ac:spMkLst>
            <pc:docMk/>
            <pc:sldMk cId="3045047630" sldId="858"/>
            <ac:spMk id="5" creationId="{81E52E0A-9982-49DA-BA09-E35B3AA9D88A}"/>
          </ac:spMkLst>
        </pc:spChg>
        <pc:spChg chg="mod">
          <ac:chgData name="Paweł Potasiński" userId="c54081c1-efc2-44ae-a0ab-a8ff4389e97d" providerId="ADAL" clId="{CBCE9253-28F5-4E74-BD75-DF2701F36AD6}" dt="2019-09-24T05:10:07.075" v="1470" actId="207"/>
          <ac:spMkLst>
            <pc:docMk/>
            <pc:sldMk cId="3045047630" sldId="858"/>
            <ac:spMk id="6" creationId="{75185DE2-73A1-4726-BA05-070F454A1D10}"/>
          </ac:spMkLst>
        </pc:spChg>
        <pc:spChg chg="mod">
          <ac:chgData name="Paweł Potasiński" userId="c54081c1-efc2-44ae-a0ab-a8ff4389e97d" providerId="ADAL" clId="{CBCE9253-28F5-4E74-BD75-DF2701F36AD6}" dt="2019-09-24T05:10:07.075" v="1470" actId="207"/>
          <ac:spMkLst>
            <pc:docMk/>
            <pc:sldMk cId="3045047630" sldId="858"/>
            <ac:spMk id="7" creationId="{8034876B-0B7D-454B-B8AC-55A68C5F0BF7}"/>
          </ac:spMkLst>
        </pc:spChg>
        <pc:spChg chg="mod">
          <ac:chgData name="Paweł Potasiński" userId="c54081c1-efc2-44ae-a0ab-a8ff4389e97d" providerId="ADAL" clId="{CBCE9253-28F5-4E74-BD75-DF2701F36AD6}" dt="2019-09-24T05:10:03.566" v="1469" actId="207"/>
          <ac:spMkLst>
            <pc:docMk/>
            <pc:sldMk cId="3045047630" sldId="858"/>
            <ac:spMk id="8" creationId="{2BCBEBEB-A2CF-4E11-BFC5-59588A6AA86E}"/>
          </ac:spMkLst>
        </pc:spChg>
        <pc:spChg chg="mod">
          <ac:chgData name="Paweł Potasiński" userId="c54081c1-efc2-44ae-a0ab-a8ff4389e97d" providerId="ADAL" clId="{CBCE9253-28F5-4E74-BD75-DF2701F36AD6}" dt="2019-09-24T05:10:29.085" v="1473" actId="207"/>
          <ac:spMkLst>
            <pc:docMk/>
            <pc:sldMk cId="3045047630" sldId="858"/>
            <ac:spMk id="11" creationId="{2F6FC7B9-3F8D-4E76-ABD9-9C471503BA06}"/>
          </ac:spMkLst>
        </pc:spChg>
        <pc:spChg chg="mod">
          <ac:chgData name="Paweł Potasiński" userId="c54081c1-efc2-44ae-a0ab-a8ff4389e97d" providerId="ADAL" clId="{CBCE9253-28F5-4E74-BD75-DF2701F36AD6}" dt="2019-09-24T05:10:22.472" v="1472" actId="207"/>
          <ac:spMkLst>
            <pc:docMk/>
            <pc:sldMk cId="3045047630" sldId="858"/>
            <ac:spMk id="18" creationId="{4DB75350-13D0-42C3-8738-8A01FFCA14DC}"/>
          </ac:spMkLst>
        </pc:spChg>
        <pc:spChg chg="mod">
          <ac:chgData name="Paweł Potasiński" userId="c54081c1-efc2-44ae-a0ab-a8ff4389e97d" providerId="ADAL" clId="{CBCE9253-28F5-4E74-BD75-DF2701F36AD6}" dt="2019-09-24T05:10:22.472" v="1472" actId="207"/>
          <ac:spMkLst>
            <pc:docMk/>
            <pc:sldMk cId="3045047630" sldId="858"/>
            <ac:spMk id="19" creationId="{2D1F8CEB-A020-4742-BF96-B67196FA24F0}"/>
          </ac:spMkLst>
        </pc:spChg>
        <pc:spChg chg="mod">
          <ac:chgData name="Paweł Potasiński" userId="c54081c1-efc2-44ae-a0ab-a8ff4389e97d" providerId="ADAL" clId="{CBCE9253-28F5-4E74-BD75-DF2701F36AD6}" dt="2019-09-24T05:10:22.472" v="1472" actId="207"/>
          <ac:spMkLst>
            <pc:docMk/>
            <pc:sldMk cId="3045047630" sldId="858"/>
            <ac:spMk id="23" creationId="{043C60FB-FC50-485D-A675-11448522A207}"/>
          </ac:spMkLst>
        </pc:spChg>
        <pc:spChg chg="mod">
          <ac:chgData name="Paweł Potasiński" userId="c54081c1-efc2-44ae-a0ab-a8ff4389e97d" providerId="ADAL" clId="{CBCE9253-28F5-4E74-BD75-DF2701F36AD6}" dt="2019-09-24T05:10:22.472" v="1472" actId="207"/>
          <ac:spMkLst>
            <pc:docMk/>
            <pc:sldMk cId="3045047630" sldId="858"/>
            <ac:spMk id="25" creationId="{0BD05216-D292-46EF-BF9D-76B6E9C41E85}"/>
          </ac:spMkLst>
        </pc:spChg>
        <pc:spChg chg="mod">
          <ac:chgData name="Paweł Potasiński" userId="c54081c1-efc2-44ae-a0ab-a8ff4389e97d" providerId="ADAL" clId="{CBCE9253-28F5-4E74-BD75-DF2701F36AD6}" dt="2019-09-24T05:10:09.886" v="1471" actId="207"/>
          <ac:spMkLst>
            <pc:docMk/>
            <pc:sldMk cId="3045047630" sldId="858"/>
            <ac:spMk id="29" creationId="{33FA8C4C-6386-4915-84EC-7F1DF26F85BB}"/>
          </ac:spMkLst>
        </pc:spChg>
      </pc:sldChg>
      <pc:sldChg chg="add">
        <pc:chgData name="Paweł Potasiński" userId="c54081c1-efc2-44ae-a0ab-a8ff4389e97d" providerId="ADAL" clId="{CBCE9253-28F5-4E74-BD75-DF2701F36AD6}" dt="2019-09-24T04:55:43.935" v="1187"/>
        <pc:sldMkLst>
          <pc:docMk/>
          <pc:sldMk cId="2230263740" sldId="859"/>
        </pc:sldMkLst>
      </pc:sldChg>
      <pc:sldChg chg="modSp add">
        <pc:chgData name="Paweł Potasiński" userId="c54081c1-efc2-44ae-a0ab-a8ff4389e97d" providerId="ADAL" clId="{CBCE9253-28F5-4E74-BD75-DF2701F36AD6}" dt="2019-09-24T05:12:04.827" v="1483" actId="20577"/>
        <pc:sldMkLst>
          <pc:docMk/>
          <pc:sldMk cId="561530295" sldId="860"/>
        </pc:sldMkLst>
        <pc:spChg chg="mod">
          <ac:chgData name="Paweł Potasiński" userId="c54081c1-efc2-44ae-a0ab-a8ff4389e97d" providerId="ADAL" clId="{CBCE9253-28F5-4E74-BD75-DF2701F36AD6}" dt="2019-09-24T05:12:04.827" v="1483" actId="20577"/>
          <ac:spMkLst>
            <pc:docMk/>
            <pc:sldMk cId="561530295" sldId="860"/>
            <ac:spMk id="4" creationId="{C722E1D7-3598-4AF2-93A8-CC64B4BCBD7B}"/>
          </ac:spMkLst>
        </pc:spChg>
        <pc:grpChg chg="mod">
          <ac:chgData name="Paweł Potasiński" userId="c54081c1-efc2-44ae-a0ab-a8ff4389e97d" providerId="ADAL" clId="{CBCE9253-28F5-4E74-BD75-DF2701F36AD6}" dt="2019-09-24T05:11:11.978" v="1476" actId="14100"/>
          <ac:grpSpMkLst>
            <pc:docMk/>
            <pc:sldMk cId="561530295" sldId="860"/>
            <ac:grpSpMk id="12" creationId="{D92B3C71-BC6D-4359-8793-C51EF0B2A2AD}"/>
          </ac:grpSpMkLst>
        </pc:grpChg>
      </pc:sldChg>
      <pc:sldChg chg="modSp add">
        <pc:chgData name="Paweł Potasiński" userId="c54081c1-efc2-44ae-a0ab-a8ff4389e97d" providerId="ADAL" clId="{CBCE9253-28F5-4E74-BD75-DF2701F36AD6}" dt="2019-09-24T05:22:34.881" v="1819" actId="113"/>
        <pc:sldMkLst>
          <pc:docMk/>
          <pc:sldMk cId="811132019" sldId="861"/>
        </pc:sldMkLst>
        <pc:spChg chg="mod">
          <ac:chgData name="Paweł Potasiński" userId="c54081c1-efc2-44ae-a0ab-a8ff4389e97d" providerId="ADAL" clId="{CBCE9253-28F5-4E74-BD75-DF2701F36AD6}" dt="2019-09-24T05:22:34.881" v="1819" actId="113"/>
          <ac:spMkLst>
            <pc:docMk/>
            <pc:sldMk cId="811132019" sldId="861"/>
            <ac:spMk id="3" creationId="{5CB3678E-1B86-4922-87D4-E4403BB98264}"/>
          </ac:spMkLst>
        </pc:spChg>
      </pc:sldChg>
      <pc:sldChg chg="modSp add">
        <pc:chgData name="Paweł Potasiński" userId="c54081c1-efc2-44ae-a0ab-a8ff4389e97d" providerId="ADAL" clId="{CBCE9253-28F5-4E74-BD75-DF2701F36AD6}" dt="2019-09-24T05:24:25.961" v="1852" actId="20577"/>
        <pc:sldMkLst>
          <pc:docMk/>
          <pc:sldMk cId="679306231" sldId="862"/>
        </pc:sldMkLst>
        <pc:spChg chg="mod">
          <ac:chgData name="Paweł Potasiński" userId="c54081c1-efc2-44ae-a0ab-a8ff4389e97d" providerId="ADAL" clId="{CBCE9253-28F5-4E74-BD75-DF2701F36AD6}" dt="2019-09-24T05:24:25.961" v="1852" actId="20577"/>
          <ac:spMkLst>
            <pc:docMk/>
            <pc:sldMk cId="679306231" sldId="862"/>
            <ac:spMk id="3" creationId="{40BC9A93-31CA-4BF5-9670-B9638EAFA16E}"/>
          </ac:spMkLst>
        </pc:spChg>
      </pc:sldChg>
      <pc:sldChg chg="modSp add">
        <pc:chgData name="Paweł Potasiński" userId="c54081c1-efc2-44ae-a0ab-a8ff4389e97d" providerId="ADAL" clId="{CBCE9253-28F5-4E74-BD75-DF2701F36AD6}" dt="2019-09-24T05:24:52.661" v="1859" actId="113"/>
        <pc:sldMkLst>
          <pc:docMk/>
          <pc:sldMk cId="3755370938" sldId="863"/>
        </pc:sldMkLst>
        <pc:spChg chg="mod">
          <ac:chgData name="Paweł Potasiński" userId="c54081c1-efc2-44ae-a0ab-a8ff4389e97d" providerId="ADAL" clId="{CBCE9253-28F5-4E74-BD75-DF2701F36AD6}" dt="2019-09-24T05:24:52.661" v="1859" actId="113"/>
          <ac:spMkLst>
            <pc:docMk/>
            <pc:sldMk cId="3755370938" sldId="863"/>
            <ac:spMk id="3" creationId="{9B7EF4F0-D0F0-4605-B951-C40523D20D30}"/>
          </ac:spMkLst>
        </pc:spChg>
      </pc:sldChg>
      <pc:sldChg chg="modSp add">
        <pc:chgData name="Paweł Potasiński" userId="c54081c1-efc2-44ae-a0ab-a8ff4389e97d" providerId="ADAL" clId="{CBCE9253-28F5-4E74-BD75-DF2701F36AD6}" dt="2019-09-24T05:34:01.649" v="1872" actId="20577"/>
        <pc:sldMkLst>
          <pc:docMk/>
          <pc:sldMk cId="1970716633" sldId="864"/>
        </pc:sldMkLst>
        <pc:spChg chg="mod">
          <ac:chgData name="Paweł Potasiński" userId="c54081c1-efc2-44ae-a0ab-a8ff4389e97d" providerId="ADAL" clId="{CBCE9253-28F5-4E74-BD75-DF2701F36AD6}" dt="2019-09-24T05:34:01.649" v="1872" actId="20577"/>
          <ac:spMkLst>
            <pc:docMk/>
            <pc:sldMk cId="1970716633" sldId="864"/>
            <ac:spMk id="3" creationId="{67001FDC-E5AC-476E-9CDC-E1975B361EBC}"/>
          </ac:spMkLst>
        </pc:spChg>
      </pc:sldChg>
      <pc:sldChg chg="modSp add">
        <pc:chgData name="Paweł Potasiński" userId="c54081c1-efc2-44ae-a0ab-a8ff4389e97d" providerId="ADAL" clId="{CBCE9253-28F5-4E74-BD75-DF2701F36AD6}" dt="2019-09-24T05:14:06.040" v="1519" actId="207"/>
        <pc:sldMkLst>
          <pc:docMk/>
          <pc:sldMk cId="22738922" sldId="865"/>
        </pc:sldMkLst>
        <pc:spChg chg="mod">
          <ac:chgData name="Paweł Potasiński" userId="c54081c1-efc2-44ae-a0ab-a8ff4389e97d" providerId="ADAL" clId="{CBCE9253-28F5-4E74-BD75-DF2701F36AD6}" dt="2019-09-24T05:14:06.040" v="1519" actId="207"/>
          <ac:spMkLst>
            <pc:docMk/>
            <pc:sldMk cId="22738922" sldId="865"/>
            <ac:spMk id="18" creationId="{5856EE47-80D1-4FDB-B51F-1FE3B6069115}"/>
          </ac:spMkLst>
        </pc:spChg>
        <pc:spChg chg="mod">
          <ac:chgData name="Paweł Potasiński" userId="c54081c1-efc2-44ae-a0ab-a8ff4389e97d" providerId="ADAL" clId="{CBCE9253-28F5-4E74-BD75-DF2701F36AD6}" dt="2019-09-24T05:14:06.040" v="1519" actId="207"/>
          <ac:spMkLst>
            <pc:docMk/>
            <pc:sldMk cId="22738922" sldId="865"/>
            <ac:spMk id="20" creationId="{B5241E61-6DBB-45A1-A727-CE8A774BB423}"/>
          </ac:spMkLst>
        </pc:spChg>
        <pc:spChg chg="mod">
          <ac:chgData name="Paweł Potasiński" userId="c54081c1-efc2-44ae-a0ab-a8ff4389e97d" providerId="ADAL" clId="{CBCE9253-28F5-4E74-BD75-DF2701F36AD6}" dt="2019-09-24T05:14:06.040" v="1519" actId="207"/>
          <ac:spMkLst>
            <pc:docMk/>
            <pc:sldMk cId="22738922" sldId="865"/>
            <ac:spMk id="22" creationId="{B32C38D7-3FDB-4569-AC44-182CFFC7D9B2}"/>
          </ac:spMkLst>
        </pc:spChg>
        <pc:spChg chg="mod">
          <ac:chgData name="Paweł Potasiński" userId="c54081c1-efc2-44ae-a0ab-a8ff4389e97d" providerId="ADAL" clId="{CBCE9253-28F5-4E74-BD75-DF2701F36AD6}" dt="2019-09-24T05:14:06.040" v="1519" actId="207"/>
          <ac:spMkLst>
            <pc:docMk/>
            <pc:sldMk cId="22738922" sldId="865"/>
            <ac:spMk id="24" creationId="{0762767C-9B48-4065-8E42-256133E3F468}"/>
          </ac:spMkLst>
        </pc:spChg>
        <pc:spChg chg="mod">
          <ac:chgData name="Paweł Potasiński" userId="c54081c1-efc2-44ae-a0ab-a8ff4389e97d" providerId="ADAL" clId="{CBCE9253-28F5-4E74-BD75-DF2701F36AD6}" dt="2019-09-24T05:14:06.040" v="1519" actId="207"/>
          <ac:spMkLst>
            <pc:docMk/>
            <pc:sldMk cId="22738922" sldId="865"/>
            <ac:spMk id="26" creationId="{FBFF9A16-AF32-4FB1-8820-CF255B3A030C}"/>
          </ac:spMkLst>
        </pc:spChg>
      </pc:sldChg>
      <pc:sldChg chg="add modTransition">
        <pc:chgData name="Paweł Potasiński" userId="c54081c1-efc2-44ae-a0ab-a8ff4389e97d" providerId="ADAL" clId="{CBCE9253-28F5-4E74-BD75-DF2701F36AD6}" dt="2019-09-24T04:55:51.912" v="1204"/>
        <pc:sldMkLst>
          <pc:docMk/>
          <pc:sldMk cId="457285172" sldId="866"/>
        </pc:sldMkLst>
      </pc:sldChg>
      <pc:sldChg chg="modSp add modTransition">
        <pc:chgData name="Paweł Potasiński" userId="c54081c1-efc2-44ae-a0ab-a8ff4389e97d" providerId="ADAL" clId="{CBCE9253-28F5-4E74-BD75-DF2701F36AD6}" dt="2019-09-27T06:50:19.873" v="3599" actId="20577"/>
        <pc:sldMkLst>
          <pc:docMk/>
          <pc:sldMk cId="2206644648" sldId="868"/>
        </pc:sldMkLst>
        <pc:spChg chg="mod">
          <ac:chgData name="Paweł Potasiński" userId="c54081c1-efc2-44ae-a0ab-a8ff4389e97d" providerId="ADAL" clId="{CBCE9253-28F5-4E74-BD75-DF2701F36AD6}" dt="2019-09-27T06:50:19.873" v="3599" actId="20577"/>
          <ac:spMkLst>
            <pc:docMk/>
            <pc:sldMk cId="2206644648" sldId="868"/>
            <ac:spMk id="4" creationId="{79321C5D-89BC-4C3E-A03B-C83F7CBD43B1}"/>
          </ac:spMkLst>
        </pc:spChg>
      </pc:sldChg>
      <pc:sldChg chg="add modTransition">
        <pc:chgData name="Paweł Potasiński" userId="c54081c1-efc2-44ae-a0ab-a8ff4389e97d" providerId="ADAL" clId="{CBCE9253-28F5-4E74-BD75-DF2701F36AD6}" dt="2019-09-24T05:58:35.662" v="2290"/>
        <pc:sldMkLst>
          <pc:docMk/>
          <pc:sldMk cId="4056872776" sldId="869"/>
        </pc:sldMkLst>
      </pc:sldChg>
      <pc:sldChg chg="add modTransition">
        <pc:chgData name="Paweł Potasiński" userId="c54081c1-efc2-44ae-a0ab-a8ff4389e97d" providerId="ADAL" clId="{CBCE9253-28F5-4E74-BD75-DF2701F36AD6}" dt="2019-09-24T05:58:42.400" v="2291"/>
        <pc:sldMkLst>
          <pc:docMk/>
          <pc:sldMk cId="3245576164" sldId="870"/>
        </pc:sldMkLst>
      </pc:sldChg>
      <pc:sldChg chg="add ord modTransition">
        <pc:chgData name="Paweł Potasiński" userId="c54081c1-efc2-44ae-a0ab-a8ff4389e97d" providerId="ADAL" clId="{CBCE9253-28F5-4E74-BD75-DF2701F36AD6}" dt="2019-09-25T18:30:57.598" v="2978"/>
        <pc:sldMkLst>
          <pc:docMk/>
          <pc:sldMk cId="1879778332" sldId="871"/>
        </pc:sldMkLst>
      </pc:sldChg>
      <pc:sldChg chg="modSp add">
        <pc:chgData name="Paweł Potasiński" userId="c54081c1-efc2-44ae-a0ab-a8ff4389e97d" providerId="ADAL" clId="{CBCE9253-28F5-4E74-BD75-DF2701F36AD6}" dt="2019-09-24T05:47:55.480" v="2097" actId="20577"/>
        <pc:sldMkLst>
          <pc:docMk/>
          <pc:sldMk cId="1747139997" sldId="872"/>
        </pc:sldMkLst>
        <pc:spChg chg="mod">
          <ac:chgData name="Paweł Potasiński" userId="c54081c1-efc2-44ae-a0ab-a8ff4389e97d" providerId="ADAL" clId="{CBCE9253-28F5-4E74-BD75-DF2701F36AD6}" dt="2019-09-24T05:47:55.480" v="2097" actId="20577"/>
          <ac:spMkLst>
            <pc:docMk/>
            <pc:sldMk cId="1747139997" sldId="872"/>
            <ac:spMk id="5" creationId="{2EF1333D-03FA-4342-91A5-C5451C160CE7}"/>
          </ac:spMkLst>
        </pc:spChg>
      </pc:sldChg>
      <pc:sldChg chg="modSp add">
        <pc:chgData name="Paweł Potasiński" userId="c54081c1-efc2-44ae-a0ab-a8ff4389e97d" providerId="ADAL" clId="{CBCE9253-28F5-4E74-BD75-DF2701F36AD6}" dt="2019-09-24T05:48:21.287" v="2104" actId="113"/>
        <pc:sldMkLst>
          <pc:docMk/>
          <pc:sldMk cId="311990805" sldId="873"/>
        </pc:sldMkLst>
        <pc:spChg chg="mod">
          <ac:chgData name="Paweł Potasiński" userId="c54081c1-efc2-44ae-a0ab-a8ff4389e97d" providerId="ADAL" clId="{CBCE9253-28F5-4E74-BD75-DF2701F36AD6}" dt="2019-09-24T05:48:21.287" v="2104" actId="113"/>
          <ac:spMkLst>
            <pc:docMk/>
            <pc:sldMk cId="311990805" sldId="873"/>
            <ac:spMk id="5" creationId="{2EF1333D-03FA-4342-91A5-C5451C160CE7}"/>
          </ac:spMkLst>
        </pc:spChg>
      </pc:sldChg>
      <pc:sldChg chg="modSp add">
        <pc:chgData name="Paweł Potasiński" userId="c54081c1-efc2-44ae-a0ab-a8ff4389e97d" providerId="ADAL" clId="{CBCE9253-28F5-4E74-BD75-DF2701F36AD6}" dt="2019-09-24T05:48:40.145" v="2109" actId="113"/>
        <pc:sldMkLst>
          <pc:docMk/>
          <pc:sldMk cId="717739197" sldId="875"/>
        </pc:sldMkLst>
        <pc:spChg chg="mod">
          <ac:chgData name="Paweł Potasiński" userId="c54081c1-efc2-44ae-a0ab-a8ff4389e97d" providerId="ADAL" clId="{CBCE9253-28F5-4E74-BD75-DF2701F36AD6}" dt="2019-09-24T05:48:40.145" v="2109" actId="113"/>
          <ac:spMkLst>
            <pc:docMk/>
            <pc:sldMk cId="717739197" sldId="875"/>
            <ac:spMk id="3" creationId="{307F568C-3674-45CA-B651-7962BAF93F72}"/>
          </ac:spMkLst>
        </pc:spChg>
      </pc:sldChg>
      <pc:sldChg chg="modSp add">
        <pc:chgData name="Paweł Potasiński" userId="c54081c1-efc2-44ae-a0ab-a8ff4389e97d" providerId="ADAL" clId="{CBCE9253-28F5-4E74-BD75-DF2701F36AD6}" dt="2019-09-24T05:35:16.761" v="1924" actId="113"/>
        <pc:sldMkLst>
          <pc:docMk/>
          <pc:sldMk cId="1791790357" sldId="876"/>
        </pc:sldMkLst>
        <pc:spChg chg="mod">
          <ac:chgData name="Paweł Potasiński" userId="c54081c1-efc2-44ae-a0ab-a8ff4389e97d" providerId="ADAL" clId="{CBCE9253-28F5-4E74-BD75-DF2701F36AD6}" dt="2019-09-24T05:35:16.761" v="1924" actId="113"/>
          <ac:spMkLst>
            <pc:docMk/>
            <pc:sldMk cId="1791790357" sldId="876"/>
            <ac:spMk id="3" creationId="{DDF26ADD-BB1A-4BA7-B5BE-9681812647C5}"/>
          </ac:spMkLst>
        </pc:spChg>
        <pc:grpChg chg="mod">
          <ac:chgData name="Paweł Potasiński" userId="c54081c1-efc2-44ae-a0ab-a8ff4389e97d" providerId="ADAL" clId="{CBCE9253-28F5-4E74-BD75-DF2701F36AD6}" dt="2019-09-24T05:34:47.369" v="1917" actId="1037"/>
          <ac:grpSpMkLst>
            <pc:docMk/>
            <pc:sldMk cId="1791790357" sldId="876"/>
            <ac:grpSpMk id="5" creationId="{F68D5174-6D34-495D-B290-CE45E25CA390}"/>
          </ac:grpSpMkLst>
        </pc:grpChg>
      </pc:sldChg>
      <pc:sldChg chg="modSp add">
        <pc:chgData name="Paweł Potasiński" userId="c54081c1-efc2-44ae-a0ab-a8ff4389e97d" providerId="ADAL" clId="{CBCE9253-28F5-4E74-BD75-DF2701F36AD6}" dt="2019-09-24T05:36:54.459" v="1959" actId="403"/>
        <pc:sldMkLst>
          <pc:docMk/>
          <pc:sldMk cId="1950085272" sldId="877"/>
        </pc:sldMkLst>
        <pc:spChg chg="mod">
          <ac:chgData name="Paweł Potasiński" userId="c54081c1-efc2-44ae-a0ab-a8ff4389e97d" providerId="ADAL" clId="{CBCE9253-28F5-4E74-BD75-DF2701F36AD6}" dt="2019-09-24T05:36:54.459" v="1959" actId="403"/>
          <ac:spMkLst>
            <pc:docMk/>
            <pc:sldMk cId="1950085272" sldId="877"/>
            <ac:spMk id="8" creationId="{62D6E2AB-113C-45D1-8D57-615DBA76E297}"/>
          </ac:spMkLst>
        </pc:spChg>
      </pc:sldChg>
      <pc:sldChg chg="modSp add">
        <pc:chgData name="Paweł Potasiński" userId="c54081c1-efc2-44ae-a0ab-a8ff4389e97d" providerId="ADAL" clId="{CBCE9253-28F5-4E74-BD75-DF2701F36AD6}" dt="2019-09-24T05:43:14.373" v="1996" actId="20577"/>
        <pc:sldMkLst>
          <pc:docMk/>
          <pc:sldMk cId="1061787210" sldId="878"/>
        </pc:sldMkLst>
        <pc:spChg chg="mod">
          <ac:chgData name="Paweł Potasiński" userId="c54081c1-efc2-44ae-a0ab-a8ff4389e97d" providerId="ADAL" clId="{CBCE9253-28F5-4E74-BD75-DF2701F36AD6}" dt="2019-09-24T05:43:14.373" v="1996" actId="20577"/>
          <ac:spMkLst>
            <pc:docMk/>
            <pc:sldMk cId="1061787210" sldId="878"/>
            <ac:spMk id="5" creationId="{9F8AB0A3-7BDC-464F-B68A-AE55C85E488B}"/>
          </ac:spMkLst>
        </pc:spChg>
        <pc:grpChg chg="mod">
          <ac:chgData name="Paweł Potasiński" userId="c54081c1-efc2-44ae-a0ab-a8ff4389e97d" providerId="ADAL" clId="{CBCE9253-28F5-4E74-BD75-DF2701F36AD6}" dt="2019-09-24T05:43:10.889" v="1987" actId="1076"/>
          <ac:grpSpMkLst>
            <pc:docMk/>
            <pc:sldMk cId="1061787210" sldId="878"/>
            <ac:grpSpMk id="7" creationId="{349C875A-6AF6-45BF-ADA4-223CF58D78F5}"/>
          </ac:grpSpMkLst>
        </pc:grpChg>
      </pc:sldChg>
      <pc:sldChg chg="modSp add">
        <pc:chgData name="Paweł Potasiński" userId="c54081c1-efc2-44ae-a0ab-a8ff4389e97d" providerId="ADAL" clId="{CBCE9253-28F5-4E74-BD75-DF2701F36AD6}" dt="2019-09-24T05:44:00.123" v="2013" actId="113"/>
        <pc:sldMkLst>
          <pc:docMk/>
          <pc:sldMk cId="2132709079" sldId="879"/>
        </pc:sldMkLst>
        <pc:spChg chg="mod">
          <ac:chgData name="Paweł Potasiński" userId="c54081c1-efc2-44ae-a0ab-a8ff4389e97d" providerId="ADAL" clId="{CBCE9253-28F5-4E74-BD75-DF2701F36AD6}" dt="2019-09-24T05:44:00.123" v="2013" actId="113"/>
          <ac:spMkLst>
            <pc:docMk/>
            <pc:sldMk cId="2132709079" sldId="879"/>
            <ac:spMk id="3" creationId="{372E1200-DF89-4207-8CC2-3E82D340553E}"/>
          </ac:spMkLst>
        </pc:spChg>
      </pc:sldChg>
      <pc:sldChg chg="modSp add">
        <pc:chgData name="Paweł Potasiński" userId="c54081c1-efc2-44ae-a0ab-a8ff4389e97d" providerId="ADAL" clId="{CBCE9253-28F5-4E74-BD75-DF2701F36AD6}" dt="2019-09-24T05:44:57.954" v="2042" actId="113"/>
        <pc:sldMkLst>
          <pc:docMk/>
          <pc:sldMk cId="3526347397" sldId="882"/>
        </pc:sldMkLst>
        <pc:spChg chg="mod">
          <ac:chgData name="Paweł Potasiński" userId="c54081c1-efc2-44ae-a0ab-a8ff4389e97d" providerId="ADAL" clId="{CBCE9253-28F5-4E74-BD75-DF2701F36AD6}" dt="2019-09-24T05:44:57.954" v="2042" actId="113"/>
          <ac:spMkLst>
            <pc:docMk/>
            <pc:sldMk cId="3526347397" sldId="882"/>
            <ac:spMk id="3" creationId="{A6530879-1C47-4B9E-86ED-F5DBD1BB79CD}"/>
          </ac:spMkLst>
        </pc:spChg>
      </pc:sldChg>
      <pc:sldChg chg="modSp add">
        <pc:chgData name="Paweł Potasiński" userId="c54081c1-efc2-44ae-a0ab-a8ff4389e97d" providerId="ADAL" clId="{CBCE9253-28F5-4E74-BD75-DF2701F36AD6}" dt="2019-09-24T05:46:14.742" v="2054" actId="207"/>
        <pc:sldMkLst>
          <pc:docMk/>
          <pc:sldMk cId="401314160" sldId="883"/>
        </pc:sldMkLst>
        <pc:spChg chg="mod">
          <ac:chgData name="Paweł Potasiński" userId="c54081c1-efc2-44ae-a0ab-a8ff4389e97d" providerId="ADAL" clId="{CBCE9253-28F5-4E74-BD75-DF2701F36AD6}" dt="2019-09-24T05:45:46.081" v="2051" actId="113"/>
          <ac:spMkLst>
            <pc:docMk/>
            <pc:sldMk cId="401314160" sldId="883"/>
            <ac:spMk id="3" creationId="{D5782F07-787E-418D-B93D-FFC2A40B60FE}"/>
          </ac:spMkLst>
        </pc:spChg>
        <pc:spChg chg="mod">
          <ac:chgData name="Paweł Potasiński" userId="c54081c1-efc2-44ae-a0ab-a8ff4389e97d" providerId="ADAL" clId="{CBCE9253-28F5-4E74-BD75-DF2701F36AD6}" dt="2019-09-24T05:46:14.742" v="2054" actId="207"/>
          <ac:spMkLst>
            <pc:docMk/>
            <pc:sldMk cId="401314160" sldId="883"/>
            <ac:spMk id="6" creationId="{593581EA-E899-4458-A3B8-58941C366C7C}"/>
          </ac:spMkLst>
        </pc:spChg>
        <pc:spChg chg="mod">
          <ac:chgData name="Paweł Potasiński" userId="c54081c1-efc2-44ae-a0ab-a8ff4389e97d" providerId="ADAL" clId="{CBCE9253-28F5-4E74-BD75-DF2701F36AD6}" dt="2019-09-24T05:46:08.843" v="2053" actId="207"/>
          <ac:spMkLst>
            <pc:docMk/>
            <pc:sldMk cId="401314160" sldId="883"/>
            <ac:spMk id="7" creationId="{742DD84C-5C32-44BB-80D6-2F5A76A653D4}"/>
          </ac:spMkLst>
        </pc:spChg>
        <pc:spChg chg="mod">
          <ac:chgData name="Paweł Potasiński" userId="c54081c1-efc2-44ae-a0ab-a8ff4389e97d" providerId="ADAL" clId="{CBCE9253-28F5-4E74-BD75-DF2701F36AD6}" dt="2019-09-24T05:46:08.843" v="2053" actId="207"/>
          <ac:spMkLst>
            <pc:docMk/>
            <pc:sldMk cId="401314160" sldId="883"/>
            <ac:spMk id="8" creationId="{793B4FDF-4EF3-47D0-8B19-AD4B8993D9BF}"/>
          </ac:spMkLst>
        </pc:spChg>
        <pc:spChg chg="mod">
          <ac:chgData name="Paweł Potasiński" userId="c54081c1-efc2-44ae-a0ab-a8ff4389e97d" providerId="ADAL" clId="{CBCE9253-28F5-4E74-BD75-DF2701F36AD6}" dt="2019-09-24T05:46:08.843" v="2053" actId="207"/>
          <ac:spMkLst>
            <pc:docMk/>
            <pc:sldMk cId="401314160" sldId="883"/>
            <ac:spMk id="9" creationId="{9A7BE453-4351-496B-84DC-03CC80560A24}"/>
          </ac:spMkLst>
        </pc:spChg>
        <pc:spChg chg="mod">
          <ac:chgData name="Paweł Potasiński" userId="c54081c1-efc2-44ae-a0ab-a8ff4389e97d" providerId="ADAL" clId="{CBCE9253-28F5-4E74-BD75-DF2701F36AD6}" dt="2019-09-24T05:46:08.843" v="2053" actId="207"/>
          <ac:spMkLst>
            <pc:docMk/>
            <pc:sldMk cId="401314160" sldId="883"/>
            <ac:spMk id="10" creationId="{060FE216-6E46-49FA-8612-32287CB98FD6}"/>
          </ac:spMkLst>
        </pc:spChg>
      </pc:sldChg>
      <pc:sldChg chg="modSp add">
        <pc:chgData name="Paweł Potasiński" userId="c54081c1-efc2-44ae-a0ab-a8ff4389e97d" providerId="ADAL" clId="{CBCE9253-28F5-4E74-BD75-DF2701F36AD6}" dt="2019-09-24T05:49:40.186" v="2130" actId="113"/>
        <pc:sldMkLst>
          <pc:docMk/>
          <pc:sldMk cId="3814415327" sldId="884"/>
        </pc:sldMkLst>
        <pc:spChg chg="mod">
          <ac:chgData name="Paweł Potasiński" userId="c54081c1-efc2-44ae-a0ab-a8ff4389e97d" providerId="ADAL" clId="{CBCE9253-28F5-4E74-BD75-DF2701F36AD6}" dt="2019-09-24T05:49:40.186" v="2130" actId="113"/>
          <ac:spMkLst>
            <pc:docMk/>
            <pc:sldMk cId="3814415327" sldId="884"/>
            <ac:spMk id="3" creationId="{D1D0C99F-1F28-403F-B3AC-695DC0FFC9EF}"/>
          </ac:spMkLst>
        </pc:spChg>
      </pc:sldChg>
      <pc:sldChg chg="modSp add">
        <pc:chgData name="Paweł Potasiński" userId="c54081c1-efc2-44ae-a0ab-a8ff4389e97d" providerId="ADAL" clId="{CBCE9253-28F5-4E74-BD75-DF2701F36AD6}" dt="2019-09-24T05:50:33.197" v="2146" actId="15"/>
        <pc:sldMkLst>
          <pc:docMk/>
          <pc:sldMk cId="3439699809" sldId="885"/>
        </pc:sldMkLst>
        <pc:spChg chg="mod">
          <ac:chgData name="Paweł Potasiński" userId="c54081c1-efc2-44ae-a0ab-a8ff4389e97d" providerId="ADAL" clId="{CBCE9253-28F5-4E74-BD75-DF2701F36AD6}" dt="2019-09-24T05:50:33.197" v="2146" actId="15"/>
          <ac:spMkLst>
            <pc:docMk/>
            <pc:sldMk cId="3439699809" sldId="885"/>
            <ac:spMk id="3" creationId="{B6740259-7B40-49E7-9644-B3AF293F948D}"/>
          </ac:spMkLst>
        </pc:spChg>
      </pc:sldChg>
      <pc:sldChg chg="add">
        <pc:chgData name="Paweł Potasiński" userId="c54081c1-efc2-44ae-a0ab-a8ff4389e97d" providerId="ADAL" clId="{CBCE9253-28F5-4E74-BD75-DF2701F36AD6}" dt="2019-09-27T06:50:37.598" v="3605"/>
        <pc:sldMkLst>
          <pc:docMk/>
          <pc:sldMk cId="2683266591" sldId="886"/>
        </pc:sldMkLst>
      </pc:sldChg>
      <pc:sldChg chg="modSp add del">
        <pc:chgData name="Paweł Potasiński" userId="c54081c1-efc2-44ae-a0ab-a8ff4389e97d" providerId="ADAL" clId="{CBCE9253-28F5-4E74-BD75-DF2701F36AD6}" dt="2019-09-27T06:50:34.107" v="3600" actId="2696"/>
        <pc:sldMkLst>
          <pc:docMk/>
          <pc:sldMk cId="4017308208" sldId="886"/>
        </pc:sldMkLst>
        <pc:spChg chg="mod">
          <ac:chgData name="Paweł Potasiński" userId="c54081c1-efc2-44ae-a0ab-a8ff4389e97d" providerId="ADAL" clId="{CBCE9253-28F5-4E74-BD75-DF2701F36AD6}" dt="2019-09-24T05:52:45.076" v="2176" actId="113"/>
          <ac:spMkLst>
            <pc:docMk/>
            <pc:sldMk cId="4017308208" sldId="886"/>
            <ac:spMk id="4" creationId="{8967AD71-F57D-4EC3-BC02-832915013CB1}"/>
          </ac:spMkLst>
        </pc:spChg>
        <pc:spChg chg="mod">
          <ac:chgData name="Paweł Potasiński" userId="c54081c1-efc2-44ae-a0ab-a8ff4389e97d" providerId="ADAL" clId="{CBCE9253-28F5-4E74-BD75-DF2701F36AD6}" dt="2019-09-24T05:53:02.043" v="2178" actId="1076"/>
          <ac:spMkLst>
            <pc:docMk/>
            <pc:sldMk cId="4017308208" sldId="886"/>
            <ac:spMk id="12" creationId="{8BA61EFC-EA9F-4AEE-BF7F-A9552FAB2775}"/>
          </ac:spMkLst>
        </pc:spChg>
        <pc:spChg chg="mod">
          <ac:chgData name="Paweł Potasiński" userId="c54081c1-efc2-44ae-a0ab-a8ff4389e97d" providerId="ADAL" clId="{CBCE9253-28F5-4E74-BD75-DF2701F36AD6}" dt="2019-09-24T05:52:56.776" v="2177" actId="1076"/>
          <ac:spMkLst>
            <pc:docMk/>
            <pc:sldMk cId="4017308208" sldId="886"/>
            <ac:spMk id="18" creationId="{6883D161-8CF5-4650-9877-DEB38C93AD0E}"/>
          </ac:spMkLst>
        </pc:spChg>
        <pc:grpChg chg="mod">
          <ac:chgData name="Paweł Potasiński" userId="c54081c1-efc2-44ae-a0ab-a8ff4389e97d" providerId="ADAL" clId="{CBCE9253-28F5-4E74-BD75-DF2701F36AD6}" dt="2019-09-24T05:53:15.735" v="2180" actId="1076"/>
          <ac:grpSpMkLst>
            <pc:docMk/>
            <pc:sldMk cId="4017308208" sldId="886"/>
            <ac:grpSpMk id="19" creationId="{696D28B2-3B86-4558-AB52-36D258E6F297}"/>
          </ac:grpSpMkLst>
        </pc:grpChg>
        <pc:picChg chg="mod">
          <ac:chgData name="Paweł Potasiński" userId="c54081c1-efc2-44ae-a0ab-a8ff4389e97d" providerId="ADAL" clId="{CBCE9253-28F5-4E74-BD75-DF2701F36AD6}" dt="2019-09-24T05:53:15.735" v="2180" actId="1076"/>
          <ac:picMkLst>
            <pc:docMk/>
            <pc:sldMk cId="4017308208" sldId="886"/>
            <ac:picMk id="8" creationId="{4EB1EBE3-89DE-4D3D-8A1D-20551C4B9E5D}"/>
          </ac:picMkLst>
        </pc:picChg>
      </pc:sldChg>
      <pc:sldChg chg="modSp add del">
        <pc:chgData name="Paweł Potasiński" userId="c54081c1-efc2-44ae-a0ab-a8ff4389e97d" providerId="ADAL" clId="{CBCE9253-28F5-4E74-BD75-DF2701F36AD6}" dt="2019-09-27T06:50:34.128" v="3601" actId="2696"/>
        <pc:sldMkLst>
          <pc:docMk/>
          <pc:sldMk cId="1033231302" sldId="887"/>
        </pc:sldMkLst>
        <pc:spChg chg="mod">
          <ac:chgData name="Paweł Potasiński" userId="c54081c1-efc2-44ae-a0ab-a8ff4389e97d" providerId="ADAL" clId="{CBCE9253-28F5-4E74-BD75-DF2701F36AD6}" dt="2019-09-24T05:54:11.357" v="2192" actId="20577"/>
          <ac:spMkLst>
            <pc:docMk/>
            <pc:sldMk cId="1033231302" sldId="887"/>
            <ac:spMk id="3" creationId="{56834AC6-03E7-46CC-9C64-4F453E863F76}"/>
          </ac:spMkLst>
        </pc:spChg>
      </pc:sldChg>
      <pc:sldChg chg="add">
        <pc:chgData name="Paweł Potasiński" userId="c54081c1-efc2-44ae-a0ab-a8ff4389e97d" providerId="ADAL" clId="{CBCE9253-28F5-4E74-BD75-DF2701F36AD6}" dt="2019-09-27T06:50:37.598" v="3605"/>
        <pc:sldMkLst>
          <pc:docMk/>
          <pc:sldMk cId="2840011064" sldId="887"/>
        </pc:sldMkLst>
      </pc:sldChg>
      <pc:sldChg chg="modSp add del">
        <pc:chgData name="Paweł Potasiński" userId="c54081c1-efc2-44ae-a0ab-a8ff4389e97d" providerId="ADAL" clId="{CBCE9253-28F5-4E74-BD75-DF2701F36AD6}" dt="2019-09-27T06:50:34.145" v="3602" actId="2696"/>
        <pc:sldMkLst>
          <pc:docMk/>
          <pc:sldMk cId="1144806328" sldId="888"/>
        </pc:sldMkLst>
        <pc:spChg chg="mod">
          <ac:chgData name="Paweł Potasiński" userId="c54081c1-efc2-44ae-a0ab-a8ff4389e97d" providerId="ADAL" clId="{CBCE9253-28F5-4E74-BD75-DF2701F36AD6}" dt="2019-09-24T05:54:53.098" v="2203" actId="113"/>
          <ac:spMkLst>
            <pc:docMk/>
            <pc:sldMk cId="1144806328" sldId="888"/>
            <ac:spMk id="3" creationId="{CEF9C850-66DA-44E6-B7C3-4048304CFDBE}"/>
          </ac:spMkLst>
        </pc:spChg>
      </pc:sldChg>
      <pc:sldChg chg="add">
        <pc:chgData name="Paweł Potasiński" userId="c54081c1-efc2-44ae-a0ab-a8ff4389e97d" providerId="ADAL" clId="{CBCE9253-28F5-4E74-BD75-DF2701F36AD6}" dt="2019-09-27T06:50:37.598" v="3605"/>
        <pc:sldMkLst>
          <pc:docMk/>
          <pc:sldMk cId="2526694183" sldId="888"/>
        </pc:sldMkLst>
      </pc:sldChg>
      <pc:sldChg chg="modSp add">
        <pc:chgData name="Paweł Potasiński" userId="c54081c1-efc2-44ae-a0ab-a8ff4389e97d" providerId="ADAL" clId="{CBCE9253-28F5-4E74-BD75-DF2701F36AD6}" dt="2019-09-24T05:13:45.677" v="1518" actId="113"/>
        <pc:sldMkLst>
          <pc:docMk/>
          <pc:sldMk cId="404959922" sldId="889"/>
        </pc:sldMkLst>
        <pc:spChg chg="mod">
          <ac:chgData name="Paweł Potasiński" userId="c54081c1-efc2-44ae-a0ab-a8ff4389e97d" providerId="ADAL" clId="{CBCE9253-28F5-4E74-BD75-DF2701F36AD6}" dt="2019-09-24T05:13:45.677" v="1518" actId="113"/>
          <ac:spMkLst>
            <pc:docMk/>
            <pc:sldMk cId="404959922" sldId="889"/>
            <ac:spMk id="3" creationId="{9787568B-0BB4-43A8-80BF-2A812258BA98}"/>
          </ac:spMkLst>
        </pc:spChg>
        <pc:spChg chg="mod">
          <ac:chgData name="Paweł Potasiński" userId="c54081c1-efc2-44ae-a0ab-a8ff4389e97d" providerId="ADAL" clId="{CBCE9253-28F5-4E74-BD75-DF2701F36AD6}" dt="2019-09-24T05:13:05.400" v="1512" actId="207"/>
          <ac:spMkLst>
            <pc:docMk/>
            <pc:sldMk cId="404959922" sldId="889"/>
            <ac:spMk id="5" creationId="{20684B90-C57E-421E-9F3B-0B41E8BA65E4}"/>
          </ac:spMkLst>
        </pc:spChg>
        <pc:grpChg chg="mod">
          <ac:chgData name="Paweł Potasiński" userId="c54081c1-efc2-44ae-a0ab-a8ff4389e97d" providerId="ADAL" clId="{CBCE9253-28F5-4E74-BD75-DF2701F36AD6}" dt="2019-09-24T05:13:18.258" v="1514" actId="1076"/>
          <ac:grpSpMkLst>
            <pc:docMk/>
            <pc:sldMk cId="404959922" sldId="889"/>
            <ac:grpSpMk id="25" creationId="{5B389FC5-F548-4FDC-BC38-5168A20C94EC}"/>
          </ac:grpSpMkLst>
        </pc:grpChg>
        <pc:picChg chg="mod">
          <ac:chgData name="Paweł Potasiński" userId="c54081c1-efc2-44ae-a0ab-a8ff4389e97d" providerId="ADAL" clId="{CBCE9253-28F5-4E74-BD75-DF2701F36AD6}" dt="2019-09-24T05:13:18.258" v="1514" actId="1076"/>
          <ac:picMkLst>
            <pc:docMk/>
            <pc:sldMk cId="404959922" sldId="889"/>
            <ac:picMk id="15" creationId="{F933F376-3B9F-45B0-9BE9-8CF3BEFF83AF}"/>
          </ac:picMkLst>
        </pc:picChg>
      </pc:sldChg>
      <pc:sldChg chg="add">
        <pc:chgData name="Paweł Potasiński" userId="c54081c1-efc2-44ae-a0ab-a8ff4389e97d" providerId="ADAL" clId="{CBCE9253-28F5-4E74-BD75-DF2701F36AD6}" dt="2019-09-24T04:55:43.935" v="1187"/>
        <pc:sldMkLst>
          <pc:docMk/>
          <pc:sldMk cId="1981815336" sldId="893"/>
        </pc:sldMkLst>
      </pc:sldChg>
      <pc:sldChg chg="modSp add">
        <pc:chgData name="Paweł Potasiński" userId="c54081c1-efc2-44ae-a0ab-a8ff4389e97d" providerId="ADAL" clId="{CBCE9253-28F5-4E74-BD75-DF2701F36AD6}" dt="2019-09-24T05:08:20.901" v="1462" actId="12"/>
        <pc:sldMkLst>
          <pc:docMk/>
          <pc:sldMk cId="2242812670" sldId="894"/>
        </pc:sldMkLst>
        <pc:spChg chg="mod">
          <ac:chgData name="Paweł Potasiński" userId="c54081c1-efc2-44ae-a0ab-a8ff4389e97d" providerId="ADAL" clId="{CBCE9253-28F5-4E74-BD75-DF2701F36AD6}" dt="2019-09-24T05:08:20.901" v="1462" actId="12"/>
          <ac:spMkLst>
            <pc:docMk/>
            <pc:sldMk cId="2242812670" sldId="894"/>
            <ac:spMk id="3" creationId="{49C95531-3FF3-4082-B3BE-43A1C8855621}"/>
          </ac:spMkLst>
        </pc:spChg>
        <pc:spChg chg="mod">
          <ac:chgData name="Paweł Potasiński" userId="c54081c1-efc2-44ae-a0ab-a8ff4389e97d" providerId="ADAL" clId="{CBCE9253-28F5-4E74-BD75-DF2701F36AD6}" dt="2019-09-24T05:07:40.436" v="1458" actId="113"/>
          <ac:spMkLst>
            <pc:docMk/>
            <pc:sldMk cId="2242812670" sldId="894"/>
            <ac:spMk id="35" creationId="{BAAB2245-5F27-4139-B952-B4DE1CBB5E9E}"/>
          </ac:spMkLst>
        </pc:spChg>
        <pc:spChg chg="mod">
          <ac:chgData name="Paweł Potasiński" userId="c54081c1-efc2-44ae-a0ab-a8ff4389e97d" providerId="ADAL" clId="{CBCE9253-28F5-4E74-BD75-DF2701F36AD6}" dt="2019-09-24T05:07:48.141" v="1459" actId="113"/>
          <ac:spMkLst>
            <pc:docMk/>
            <pc:sldMk cId="2242812670" sldId="894"/>
            <ac:spMk id="36" creationId="{1A493CF3-6CC2-4E12-9F43-F60DC71AEB12}"/>
          </ac:spMkLst>
        </pc:spChg>
        <pc:spChg chg="mod">
          <ac:chgData name="Paweł Potasiński" userId="c54081c1-efc2-44ae-a0ab-a8ff4389e97d" providerId="ADAL" clId="{CBCE9253-28F5-4E74-BD75-DF2701F36AD6}" dt="2019-09-24T05:07:48.141" v="1459" actId="113"/>
          <ac:spMkLst>
            <pc:docMk/>
            <pc:sldMk cId="2242812670" sldId="894"/>
            <ac:spMk id="37" creationId="{573D4E7A-6D00-414D-90E0-0AA8C92C75BE}"/>
          </ac:spMkLst>
        </pc:spChg>
      </pc:sldChg>
      <pc:sldChg chg="modSp add">
        <pc:chgData name="Paweł Potasiński" userId="c54081c1-efc2-44ae-a0ab-a8ff4389e97d" providerId="ADAL" clId="{CBCE9253-28F5-4E74-BD75-DF2701F36AD6}" dt="2019-09-24T05:09:36.264" v="1467" actId="207"/>
        <pc:sldMkLst>
          <pc:docMk/>
          <pc:sldMk cId="3505470822" sldId="895"/>
        </pc:sldMkLst>
        <pc:spChg chg="mod">
          <ac:chgData name="Paweł Potasiński" userId="c54081c1-efc2-44ae-a0ab-a8ff4389e97d" providerId="ADAL" clId="{CBCE9253-28F5-4E74-BD75-DF2701F36AD6}" dt="2019-09-24T05:09:14.589" v="1465" actId="20577"/>
          <ac:spMkLst>
            <pc:docMk/>
            <pc:sldMk cId="3505470822" sldId="895"/>
            <ac:spMk id="5" creationId="{E0E6F03C-E6A5-4508-9561-5158AAF799AF}"/>
          </ac:spMkLst>
        </pc:spChg>
        <pc:spChg chg="mod">
          <ac:chgData name="Paweł Potasiński" userId="c54081c1-efc2-44ae-a0ab-a8ff4389e97d" providerId="ADAL" clId="{CBCE9253-28F5-4E74-BD75-DF2701F36AD6}" dt="2019-09-24T05:09:36.264" v="1467" actId="207"/>
          <ac:spMkLst>
            <pc:docMk/>
            <pc:sldMk cId="3505470822" sldId="895"/>
            <ac:spMk id="9" creationId="{A11FC940-781A-4A5A-9C10-36539A82909E}"/>
          </ac:spMkLst>
        </pc:spChg>
      </pc:sldChg>
      <pc:sldChg chg="modSp add">
        <pc:chgData name="Paweł Potasiński" userId="c54081c1-efc2-44ae-a0ab-a8ff4389e97d" providerId="ADAL" clId="{CBCE9253-28F5-4E74-BD75-DF2701F36AD6}" dt="2019-09-24T05:59:30.568" v="2308" actId="113"/>
        <pc:sldMkLst>
          <pc:docMk/>
          <pc:sldMk cId="2092067624" sldId="897"/>
        </pc:sldMkLst>
        <pc:spChg chg="mod">
          <ac:chgData name="Paweł Potasiński" userId="c54081c1-efc2-44ae-a0ab-a8ff4389e97d" providerId="ADAL" clId="{CBCE9253-28F5-4E74-BD75-DF2701F36AD6}" dt="2019-09-24T05:59:30.568" v="2308" actId="113"/>
          <ac:spMkLst>
            <pc:docMk/>
            <pc:sldMk cId="2092067624" sldId="897"/>
            <ac:spMk id="3" creationId="{5CA8DF47-2156-44D2-B9F2-367C7931D19C}"/>
          </ac:spMkLst>
        </pc:spChg>
      </pc:sldChg>
      <pc:sldChg chg="modSp add">
        <pc:chgData name="Paweł Potasiński" userId="c54081c1-efc2-44ae-a0ab-a8ff4389e97d" providerId="ADAL" clId="{CBCE9253-28F5-4E74-BD75-DF2701F36AD6}" dt="2019-09-24T06:13:35.235" v="2576" actId="12"/>
        <pc:sldMkLst>
          <pc:docMk/>
          <pc:sldMk cId="100734964" sldId="898"/>
        </pc:sldMkLst>
        <pc:spChg chg="mod">
          <ac:chgData name="Paweł Potasiński" userId="c54081c1-efc2-44ae-a0ab-a8ff4389e97d" providerId="ADAL" clId="{CBCE9253-28F5-4E74-BD75-DF2701F36AD6}" dt="2019-09-24T06:13:32.195" v="2575" actId="12"/>
          <ac:spMkLst>
            <pc:docMk/>
            <pc:sldMk cId="100734964" sldId="898"/>
            <ac:spMk id="4" creationId="{56B7E614-AC8F-4897-87C9-C62A06D5C9AE}"/>
          </ac:spMkLst>
        </pc:spChg>
        <pc:spChg chg="mod">
          <ac:chgData name="Paweł Potasiński" userId="c54081c1-efc2-44ae-a0ab-a8ff4389e97d" providerId="ADAL" clId="{CBCE9253-28F5-4E74-BD75-DF2701F36AD6}" dt="2019-09-24T06:13:35.235" v="2576" actId="12"/>
          <ac:spMkLst>
            <pc:docMk/>
            <pc:sldMk cId="100734964" sldId="898"/>
            <ac:spMk id="5" creationId="{75AFE288-0FE8-439A-98BD-FDA6835B0C14}"/>
          </ac:spMkLst>
        </pc:spChg>
      </pc:sldChg>
      <pc:sldChg chg="modSp add">
        <pc:chgData name="Paweł Potasiński" userId="c54081c1-efc2-44ae-a0ab-a8ff4389e97d" providerId="ADAL" clId="{CBCE9253-28F5-4E74-BD75-DF2701F36AD6}" dt="2019-09-24T06:21:14.525" v="2664" actId="20577"/>
        <pc:sldMkLst>
          <pc:docMk/>
          <pc:sldMk cId="2972052851" sldId="899"/>
        </pc:sldMkLst>
        <pc:spChg chg="mod">
          <ac:chgData name="Paweł Potasiński" userId="c54081c1-efc2-44ae-a0ab-a8ff4389e97d" providerId="ADAL" clId="{CBCE9253-28F5-4E74-BD75-DF2701F36AD6}" dt="2019-09-24T06:21:14.525" v="2664" actId="20577"/>
          <ac:spMkLst>
            <pc:docMk/>
            <pc:sldMk cId="2972052851" sldId="899"/>
            <ac:spMk id="5" creationId="{64923A06-B4D2-4405-9E7D-E2218D0F10EF}"/>
          </ac:spMkLst>
        </pc:spChg>
      </pc:sldChg>
      <pc:sldChg chg="modSp add">
        <pc:chgData name="Paweł Potasiński" userId="c54081c1-efc2-44ae-a0ab-a8ff4389e97d" providerId="ADAL" clId="{CBCE9253-28F5-4E74-BD75-DF2701F36AD6}" dt="2019-09-24T06:20:49.625" v="2657" actId="6549"/>
        <pc:sldMkLst>
          <pc:docMk/>
          <pc:sldMk cId="3034817863" sldId="900"/>
        </pc:sldMkLst>
        <pc:spChg chg="mod">
          <ac:chgData name="Paweł Potasiński" userId="c54081c1-efc2-44ae-a0ab-a8ff4389e97d" providerId="ADAL" clId="{CBCE9253-28F5-4E74-BD75-DF2701F36AD6}" dt="2019-09-24T06:20:49.625" v="2657" actId="6549"/>
          <ac:spMkLst>
            <pc:docMk/>
            <pc:sldMk cId="3034817863" sldId="900"/>
            <ac:spMk id="6" creationId="{DEF7D636-3C23-44FE-AD25-0B40A0729A9A}"/>
          </ac:spMkLst>
        </pc:spChg>
      </pc:sldChg>
      <pc:sldChg chg="modSp add">
        <pc:chgData name="Paweł Potasiński" userId="c54081c1-efc2-44ae-a0ab-a8ff4389e97d" providerId="ADAL" clId="{CBCE9253-28F5-4E74-BD75-DF2701F36AD6}" dt="2019-09-24T06:19:55.361" v="2643" actId="20577"/>
        <pc:sldMkLst>
          <pc:docMk/>
          <pc:sldMk cId="4209813079" sldId="901"/>
        </pc:sldMkLst>
        <pc:spChg chg="mod">
          <ac:chgData name="Paweł Potasiński" userId="c54081c1-efc2-44ae-a0ab-a8ff4389e97d" providerId="ADAL" clId="{CBCE9253-28F5-4E74-BD75-DF2701F36AD6}" dt="2019-09-24T06:19:55.361" v="2643" actId="20577"/>
          <ac:spMkLst>
            <pc:docMk/>
            <pc:sldMk cId="4209813079" sldId="901"/>
            <ac:spMk id="4" creationId="{34824A59-D938-4C19-8791-FA1E40BC62F5}"/>
          </ac:spMkLst>
        </pc:spChg>
      </pc:sldChg>
      <pc:sldChg chg="modSp add">
        <pc:chgData name="Paweł Potasiński" userId="c54081c1-efc2-44ae-a0ab-a8ff4389e97d" providerId="ADAL" clId="{CBCE9253-28F5-4E74-BD75-DF2701F36AD6}" dt="2019-09-24T06:19:19.085" v="2628" actId="113"/>
        <pc:sldMkLst>
          <pc:docMk/>
          <pc:sldMk cId="839546368" sldId="902"/>
        </pc:sldMkLst>
        <pc:spChg chg="mod">
          <ac:chgData name="Paweł Potasiński" userId="c54081c1-efc2-44ae-a0ab-a8ff4389e97d" providerId="ADAL" clId="{CBCE9253-28F5-4E74-BD75-DF2701F36AD6}" dt="2019-09-24T06:19:19.085" v="2628" actId="113"/>
          <ac:spMkLst>
            <pc:docMk/>
            <pc:sldMk cId="839546368" sldId="902"/>
            <ac:spMk id="3" creationId="{C0AF4D7A-D693-43EA-B0BF-ACD206ECC7CF}"/>
          </ac:spMkLst>
        </pc:spChg>
      </pc:sldChg>
      <pc:sldChg chg="modSp add">
        <pc:chgData name="Paweł Potasiński" userId="c54081c1-efc2-44ae-a0ab-a8ff4389e97d" providerId="ADAL" clId="{CBCE9253-28F5-4E74-BD75-DF2701F36AD6}" dt="2019-09-24T06:17:19.419" v="2605" actId="113"/>
        <pc:sldMkLst>
          <pc:docMk/>
          <pc:sldMk cId="3897644508" sldId="903"/>
        </pc:sldMkLst>
        <pc:spChg chg="mod">
          <ac:chgData name="Paweł Potasiński" userId="c54081c1-efc2-44ae-a0ab-a8ff4389e97d" providerId="ADAL" clId="{CBCE9253-28F5-4E74-BD75-DF2701F36AD6}" dt="2019-09-24T06:17:19.419" v="2605" actId="113"/>
          <ac:spMkLst>
            <pc:docMk/>
            <pc:sldMk cId="3897644508" sldId="903"/>
            <ac:spMk id="3" creationId="{0FDD04F9-473E-4F37-B468-C3BBAF1CFD6C}"/>
          </ac:spMkLst>
        </pc:spChg>
      </pc:sldChg>
      <pc:sldChg chg="modSp add">
        <pc:chgData name="Paweł Potasiński" userId="c54081c1-efc2-44ae-a0ab-a8ff4389e97d" providerId="ADAL" clId="{CBCE9253-28F5-4E74-BD75-DF2701F36AD6}" dt="2019-09-24T06:17:02.297" v="2602" actId="113"/>
        <pc:sldMkLst>
          <pc:docMk/>
          <pc:sldMk cId="3247192888" sldId="904"/>
        </pc:sldMkLst>
        <pc:spChg chg="mod">
          <ac:chgData name="Paweł Potasiński" userId="c54081c1-efc2-44ae-a0ab-a8ff4389e97d" providerId="ADAL" clId="{CBCE9253-28F5-4E74-BD75-DF2701F36AD6}" dt="2019-09-24T06:17:02.297" v="2602" actId="113"/>
          <ac:spMkLst>
            <pc:docMk/>
            <pc:sldMk cId="3247192888" sldId="904"/>
            <ac:spMk id="3" creationId="{B745AB98-9B04-461B-BA59-260DCD0F67E6}"/>
          </ac:spMkLst>
        </pc:spChg>
      </pc:sldChg>
      <pc:sldChg chg="modSp add">
        <pc:chgData name="Paweł Potasiński" userId="c54081c1-efc2-44ae-a0ab-a8ff4389e97d" providerId="ADAL" clId="{CBCE9253-28F5-4E74-BD75-DF2701F36AD6}" dt="2019-09-24T06:14:16.500" v="2583" actId="6549"/>
        <pc:sldMkLst>
          <pc:docMk/>
          <pc:sldMk cId="188044750" sldId="905"/>
        </pc:sldMkLst>
        <pc:spChg chg="mod">
          <ac:chgData name="Paweł Potasiński" userId="c54081c1-efc2-44ae-a0ab-a8ff4389e97d" providerId="ADAL" clId="{CBCE9253-28F5-4E74-BD75-DF2701F36AD6}" dt="2019-09-24T06:14:16.500" v="2583" actId="6549"/>
          <ac:spMkLst>
            <pc:docMk/>
            <pc:sldMk cId="188044750" sldId="905"/>
            <ac:spMk id="3" creationId="{C6EDE9BA-C972-4ADD-9CF2-127657C1B2E7}"/>
          </ac:spMkLst>
        </pc:spChg>
        <pc:picChg chg="mod">
          <ac:chgData name="Paweł Potasiński" userId="c54081c1-efc2-44ae-a0ab-a8ff4389e97d" providerId="ADAL" clId="{CBCE9253-28F5-4E74-BD75-DF2701F36AD6}" dt="2019-09-24T06:14:00.434" v="2580" actId="1076"/>
          <ac:picMkLst>
            <pc:docMk/>
            <pc:sldMk cId="188044750" sldId="905"/>
            <ac:picMk id="1026" creationId="{F83A3754-D2EB-4CB3-9026-8C7844F74148}"/>
          </ac:picMkLst>
        </pc:picChg>
      </pc:sldChg>
      <pc:sldChg chg="modSp add del">
        <pc:chgData name="Paweł Potasiński" userId="c54081c1-efc2-44ae-a0ab-a8ff4389e97d" providerId="ADAL" clId="{CBCE9253-28F5-4E74-BD75-DF2701F36AD6}" dt="2019-09-25T18:32:52.140" v="3108" actId="2696"/>
        <pc:sldMkLst>
          <pc:docMk/>
          <pc:sldMk cId="3008445322" sldId="1810"/>
        </pc:sldMkLst>
        <pc:picChg chg="mod">
          <ac:chgData name="Paweł Potasiński" userId="c54081c1-efc2-44ae-a0ab-a8ff4389e97d" providerId="ADAL" clId="{CBCE9253-28F5-4E74-BD75-DF2701F36AD6}" dt="2019-09-25T18:31:42.695" v="3000"/>
          <ac:picMkLst>
            <pc:docMk/>
            <pc:sldMk cId="3008445322" sldId="1810"/>
            <ac:picMk id="4" creationId="{D1635BAB-F32B-437A-890B-D30FAEFB3B6B}"/>
          </ac:picMkLst>
        </pc:picChg>
      </pc:sldChg>
      <pc:sldChg chg="addSp delSp modSp add">
        <pc:chgData name="Paweł Potasiński" userId="c54081c1-efc2-44ae-a0ab-a8ff4389e97d" providerId="ADAL" clId="{CBCE9253-28F5-4E74-BD75-DF2701F36AD6}" dt="2019-09-25T18:34:26.163" v="3265" actId="1076"/>
        <pc:sldMkLst>
          <pc:docMk/>
          <pc:sldMk cId="15167913" sldId="1812"/>
        </pc:sldMkLst>
        <pc:spChg chg="add del">
          <ac:chgData name="Paweł Potasiński" userId="c54081c1-efc2-44ae-a0ab-a8ff4389e97d" providerId="ADAL" clId="{CBCE9253-28F5-4E74-BD75-DF2701F36AD6}" dt="2019-09-25T18:33:14.840" v="3131" actId="478"/>
          <ac:spMkLst>
            <pc:docMk/>
            <pc:sldMk cId="15167913" sldId="1812"/>
            <ac:spMk id="2" creationId="{58E73CE3-3121-418C-ADBC-6E5638AAF6D2}"/>
          </ac:spMkLst>
        </pc:spChg>
        <pc:spChg chg="mod">
          <ac:chgData name="Paweł Potasiński" userId="c54081c1-efc2-44ae-a0ab-a8ff4389e97d" providerId="ADAL" clId="{CBCE9253-28F5-4E74-BD75-DF2701F36AD6}" dt="2019-09-25T18:34:26.163" v="3265" actId="1076"/>
          <ac:spMkLst>
            <pc:docMk/>
            <pc:sldMk cId="15167913" sldId="1812"/>
            <ac:spMk id="5" creationId="{A839FBEE-D6BC-44AB-A96E-7F50F0683DE9}"/>
          </ac:spMkLst>
        </pc:spChg>
        <pc:spChg chg="add del mod">
          <ac:chgData name="Paweł Potasiński" userId="c54081c1-efc2-44ae-a0ab-a8ff4389e97d" providerId="ADAL" clId="{CBCE9253-28F5-4E74-BD75-DF2701F36AD6}" dt="2019-09-25T18:32:59.175" v="3111" actId="478"/>
          <ac:spMkLst>
            <pc:docMk/>
            <pc:sldMk cId="15167913" sldId="1812"/>
            <ac:spMk id="6" creationId="{841AA9E4-076C-4653-BA53-11BCC6E62386}"/>
          </ac:spMkLst>
        </pc:spChg>
        <pc:spChg chg="add del mod">
          <ac:chgData name="Paweł Potasiński" userId="c54081c1-efc2-44ae-a0ab-a8ff4389e97d" providerId="ADAL" clId="{CBCE9253-28F5-4E74-BD75-DF2701F36AD6}" dt="2019-09-25T18:33:31.057" v="3179" actId="404"/>
          <ac:spMkLst>
            <pc:docMk/>
            <pc:sldMk cId="15167913" sldId="1812"/>
            <ac:spMk id="8" creationId="{35A6E9BB-6EBE-4963-83FB-DF7876EC6290}"/>
          </ac:spMkLst>
        </pc:spChg>
        <pc:picChg chg="mod">
          <ac:chgData name="Paweł Potasiński" userId="c54081c1-efc2-44ae-a0ab-a8ff4389e97d" providerId="ADAL" clId="{CBCE9253-28F5-4E74-BD75-DF2701F36AD6}" dt="2019-09-25T18:33:44.396" v="3180"/>
          <ac:picMkLst>
            <pc:docMk/>
            <pc:sldMk cId="15167913" sldId="1812"/>
            <ac:picMk id="4" creationId="{4DA212B9-7C93-4E28-A938-DDFF2A0AF968}"/>
          </ac:picMkLst>
        </pc:picChg>
      </pc:sldChg>
      <pc:sldChg chg="addSp delSp modSp add">
        <pc:chgData name="Paweł Potasiński" userId="c54081c1-efc2-44ae-a0ab-a8ff4389e97d" providerId="ADAL" clId="{CBCE9253-28F5-4E74-BD75-DF2701F36AD6}" dt="2019-09-25T18:37:50.776" v="3450" actId="1076"/>
        <pc:sldMkLst>
          <pc:docMk/>
          <pc:sldMk cId="576892983" sldId="1813"/>
        </pc:sldMkLst>
        <pc:spChg chg="del">
          <ac:chgData name="Paweł Potasiński" userId="c54081c1-efc2-44ae-a0ab-a8ff4389e97d" providerId="ADAL" clId="{CBCE9253-28F5-4E74-BD75-DF2701F36AD6}" dt="2019-09-25T18:34:32.768" v="3266" actId="478"/>
          <ac:spMkLst>
            <pc:docMk/>
            <pc:sldMk cId="576892983" sldId="1813"/>
            <ac:spMk id="2" creationId="{541DA852-13AC-40F1-A73C-0F5419934E4D}"/>
          </ac:spMkLst>
        </pc:spChg>
        <pc:spChg chg="mod">
          <ac:chgData name="Paweł Potasiński" userId="c54081c1-efc2-44ae-a0ab-a8ff4389e97d" providerId="ADAL" clId="{CBCE9253-28F5-4E74-BD75-DF2701F36AD6}" dt="2019-09-25T18:37:50.776" v="3450" actId="1076"/>
          <ac:spMkLst>
            <pc:docMk/>
            <pc:sldMk cId="576892983" sldId="1813"/>
            <ac:spMk id="5" creationId="{3E687B51-6D39-4DA2-9158-440A7BB358F1}"/>
          </ac:spMkLst>
        </pc:spChg>
        <pc:spChg chg="add mod">
          <ac:chgData name="Paweł Potasiński" userId="c54081c1-efc2-44ae-a0ab-a8ff4389e97d" providerId="ADAL" clId="{CBCE9253-28F5-4E74-BD75-DF2701F36AD6}" dt="2019-09-25T18:35:00.708" v="3337" actId="404"/>
          <ac:spMkLst>
            <pc:docMk/>
            <pc:sldMk cId="576892983" sldId="1813"/>
            <ac:spMk id="6" creationId="{904E2190-DFE3-42B9-A912-9615508BC84B}"/>
          </ac:spMkLst>
        </pc:spChg>
        <pc:picChg chg="mod">
          <ac:chgData name="Paweł Potasiński" userId="c54081c1-efc2-44ae-a0ab-a8ff4389e97d" providerId="ADAL" clId="{CBCE9253-28F5-4E74-BD75-DF2701F36AD6}" dt="2019-09-25T18:35:06.405" v="3338"/>
          <ac:picMkLst>
            <pc:docMk/>
            <pc:sldMk cId="576892983" sldId="1813"/>
            <ac:picMk id="4" creationId="{4AB1E283-9C1A-48C6-ADAC-170933CAA531}"/>
          </ac:picMkLst>
        </pc:picChg>
      </pc:sldChg>
      <pc:sldChg chg="addSp delSp modSp add">
        <pc:chgData name="Paweł Potasiński" userId="c54081c1-efc2-44ae-a0ab-a8ff4389e97d" providerId="ADAL" clId="{CBCE9253-28F5-4E74-BD75-DF2701F36AD6}" dt="2019-09-25T18:39:00.384" v="3552" actId="1076"/>
        <pc:sldMkLst>
          <pc:docMk/>
          <pc:sldMk cId="3247863344" sldId="1814"/>
        </pc:sldMkLst>
        <pc:spChg chg="del">
          <ac:chgData name="Paweł Potasiński" userId="c54081c1-efc2-44ae-a0ab-a8ff4389e97d" providerId="ADAL" clId="{CBCE9253-28F5-4E74-BD75-DF2701F36AD6}" dt="2019-09-25T18:37:59.510" v="3451" actId="478"/>
          <ac:spMkLst>
            <pc:docMk/>
            <pc:sldMk cId="3247863344" sldId="1814"/>
            <ac:spMk id="2" creationId="{541DA852-13AC-40F1-A73C-0F5419934E4D}"/>
          </ac:spMkLst>
        </pc:spChg>
        <pc:spChg chg="add mod">
          <ac:chgData name="Paweł Potasiński" userId="c54081c1-efc2-44ae-a0ab-a8ff4389e97d" providerId="ADAL" clId="{CBCE9253-28F5-4E74-BD75-DF2701F36AD6}" dt="2019-09-25T18:38:21.307" v="3517" actId="404"/>
          <ac:spMkLst>
            <pc:docMk/>
            <pc:sldMk cId="3247863344" sldId="1814"/>
            <ac:spMk id="4" creationId="{B7CEC3E2-F7BF-4040-97C9-FE453A88FE75}"/>
          </ac:spMkLst>
        </pc:spChg>
        <pc:spChg chg="mod">
          <ac:chgData name="Paweł Potasiński" userId="c54081c1-efc2-44ae-a0ab-a8ff4389e97d" providerId="ADAL" clId="{CBCE9253-28F5-4E74-BD75-DF2701F36AD6}" dt="2019-09-25T18:39:00.384" v="3552" actId="1076"/>
          <ac:spMkLst>
            <pc:docMk/>
            <pc:sldMk cId="3247863344" sldId="1814"/>
            <ac:spMk id="5" creationId="{3E687B51-6D39-4DA2-9158-440A7BB358F1}"/>
          </ac:spMkLst>
        </pc:spChg>
        <pc:picChg chg="mod">
          <ac:chgData name="Paweł Potasiński" userId="c54081c1-efc2-44ae-a0ab-a8ff4389e97d" providerId="ADAL" clId="{CBCE9253-28F5-4E74-BD75-DF2701F36AD6}" dt="2019-09-25T18:38:30.096" v="3518"/>
          <ac:picMkLst>
            <pc:docMk/>
            <pc:sldMk cId="3247863344" sldId="1814"/>
            <ac:picMk id="6" creationId="{30F240EE-5092-4D7A-BFCC-0468A58B4D33}"/>
          </ac:picMkLst>
        </pc:picChg>
      </pc:sldChg>
      <pc:sldChg chg="addSp delSp modSp add del">
        <pc:chgData name="Paweł Potasiński" userId="c54081c1-efc2-44ae-a0ab-a8ff4389e97d" providerId="ADAL" clId="{CBCE9253-28F5-4E74-BD75-DF2701F36AD6}" dt="2019-09-24T04:44:26.288" v="1023" actId="2696"/>
        <pc:sldMkLst>
          <pc:docMk/>
          <pc:sldMk cId="995956810" sldId="3600"/>
        </pc:sldMkLst>
        <pc:spChg chg="mod">
          <ac:chgData name="Paweł Potasiński" userId="c54081c1-efc2-44ae-a0ab-a8ff4389e97d" providerId="ADAL" clId="{CBCE9253-28F5-4E74-BD75-DF2701F36AD6}" dt="2019-09-23T12:12:58.457" v="1015" actId="20577"/>
          <ac:spMkLst>
            <pc:docMk/>
            <pc:sldMk cId="995956810" sldId="3600"/>
            <ac:spMk id="2" creationId="{A570048D-AA8F-48A5-A920-FF44DEAB92B0}"/>
          </ac:spMkLst>
        </pc:spChg>
        <pc:spChg chg="add del mod ord">
          <ac:chgData name="Paweł Potasiński" userId="c54081c1-efc2-44ae-a0ab-a8ff4389e97d" providerId="ADAL" clId="{CBCE9253-28F5-4E74-BD75-DF2701F36AD6}" dt="2019-09-23T11:04:43.764" v="896" actId="478"/>
          <ac:spMkLst>
            <pc:docMk/>
            <pc:sldMk cId="995956810" sldId="3600"/>
            <ac:spMk id="3" creationId="{4878E472-94CB-4D00-8282-12213AF44912}"/>
          </ac:spMkLst>
        </pc:spChg>
        <pc:spChg chg="add del mod">
          <ac:chgData name="Paweł Potasiński" userId="c54081c1-efc2-44ae-a0ab-a8ff4389e97d" providerId="ADAL" clId="{CBCE9253-28F5-4E74-BD75-DF2701F36AD6}" dt="2019-09-23T11:03:41.268" v="884" actId="478"/>
          <ac:spMkLst>
            <pc:docMk/>
            <pc:sldMk cId="995956810" sldId="3600"/>
            <ac:spMk id="5" creationId="{135EDD33-94E0-4DAE-9DE3-3EDFD6BE8AC0}"/>
          </ac:spMkLst>
        </pc:spChg>
        <pc:spChg chg="add mod">
          <ac:chgData name="Paweł Potasiński" userId="c54081c1-efc2-44ae-a0ab-a8ff4389e97d" providerId="ADAL" clId="{CBCE9253-28F5-4E74-BD75-DF2701F36AD6}" dt="2019-09-23T11:03:58.940" v="888" actId="1076"/>
          <ac:spMkLst>
            <pc:docMk/>
            <pc:sldMk cId="995956810" sldId="3600"/>
            <ac:spMk id="6" creationId="{E1EA0972-BE87-49C5-832C-89177C5C41B8}"/>
          </ac:spMkLst>
        </pc:spChg>
        <pc:spChg chg="add mod">
          <ac:chgData name="Paweł Potasiński" userId="c54081c1-efc2-44ae-a0ab-a8ff4389e97d" providerId="ADAL" clId="{CBCE9253-28F5-4E74-BD75-DF2701F36AD6}" dt="2019-09-23T12:13:47.683" v="1017" actId="14100"/>
          <ac:spMkLst>
            <pc:docMk/>
            <pc:sldMk cId="995956810" sldId="3600"/>
            <ac:spMk id="7" creationId="{3683F7B3-B6E0-466D-A433-ED4AF1A741E0}"/>
          </ac:spMkLst>
        </pc:spChg>
        <pc:spChg chg="add mod">
          <ac:chgData name="Paweł Potasiński" userId="c54081c1-efc2-44ae-a0ab-a8ff4389e97d" providerId="ADAL" clId="{CBCE9253-28F5-4E74-BD75-DF2701F36AD6}" dt="2019-09-23T12:13:47.683" v="1017" actId="14100"/>
          <ac:spMkLst>
            <pc:docMk/>
            <pc:sldMk cId="995956810" sldId="3600"/>
            <ac:spMk id="8" creationId="{12A1A53B-4B18-461B-A250-791380B761C9}"/>
          </ac:spMkLst>
        </pc:spChg>
        <pc:spChg chg="add mod">
          <ac:chgData name="Paweł Potasiński" userId="c54081c1-efc2-44ae-a0ab-a8ff4389e97d" providerId="ADAL" clId="{CBCE9253-28F5-4E74-BD75-DF2701F36AD6}" dt="2019-09-23T12:13:47.683" v="1017" actId="14100"/>
          <ac:spMkLst>
            <pc:docMk/>
            <pc:sldMk cId="995956810" sldId="3600"/>
            <ac:spMk id="9" creationId="{3603AC49-1F36-439D-A4FD-164974708F04}"/>
          </ac:spMkLst>
        </pc:spChg>
        <pc:spChg chg="add mod">
          <ac:chgData name="Paweł Potasiński" userId="c54081c1-efc2-44ae-a0ab-a8ff4389e97d" providerId="ADAL" clId="{CBCE9253-28F5-4E74-BD75-DF2701F36AD6}" dt="2019-09-23T12:13:47.683" v="1017" actId="14100"/>
          <ac:spMkLst>
            <pc:docMk/>
            <pc:sldMk cId="995956810" sldId="3600"/>
            <ac:spMk id="10" creationId="{BDB7ED56-54C5-450A-BE49-A34EF2D1CA14}"/>
          </ac:spMkLst>
        </pc:spChg>
        <pc:spChg chg="add mod">
          <ac:chgData name="Paweł Potasiński" userId="c54081c1-efc2-44ae-a0ab-a8ff4389e97d" providerId="ADAL" clId="{CBCE9253-28F5-4E74-BD75-DF2701F36AD6}" dt="2019-09-23T12:13:47.683" v="1017" actId="14100"/>
          <ac:spMkLst>
            <pc:docMk/>
            <pc:sldMk cId="995956810" sldId="3600"/>
            <ac:spMk id="11" creationId="{9340A451-070B-46EF-846F-2F4E417B2DF9}"/>
          </ac:spMkLst>
        </pc:spChg>
        <pc:spChg chg="add mod">
          <ac:chgData name="Paweł Potasiński" userId="c54081c1-efc2-44ae-a0ab-a8ff4389e97d" providerId="ADAL" clId="{CBCE9253-28F5-4E74-BD75-DF2701F36AD6}" dt="2019-09-23T12:12:33.594" v="981" actId="1037"/>
          <ac:spMkLst>
            <pc:docMk/>
            <pc:sldMk cId="995956810" sldId="3600"/>
            <ac:spMk id="12" creationId="{E90DDBE1-7B32-450E-8006-60CE0ED2896F}"/>
          </ac:spMkLst>
        </pc:spChg>
        <pc:spChg chg="add mod">
          <ac:chgData name="Paweł Potasiński" userId="c54081c1-efc2-44ae-a0ab-a8ff4389e97d" providerId="ADAL" clId="{CBCE9253-28F5-4E74-BD75-DF2701F36AD6}" dt="2019-09-23T12:12:41.019" v="989" actId="1037"/>
          <ac:spMkLst>
            <pc:docMk/>
            <pc:sldMk cId="995956810" sldId="3600"/>
            <ac:spMk id="13" creationId="{FE14F6B6-0733-41D4-BF87-8D2EF45A3080}"/>
          </ac:spMkLst>
        </pc:spChg>
        <pc:spChg chg="add mod">
          <ac:chgData name="Paweł Potasiński" userId="c54081c1-efc2-44ae-a0ab-a8ff4389e97d" providerId="ADAL" clId="{CBCE9253-28F5-4E74-BD75-DF2701F36AD6}" dt="2019-09-23T12:12:48.141" v="994" actId="1037"/>
          <ac:spMkLst>
            <pc:docMk/>
            <pc:sldMk cId="995956810" sldId="3600"/>
            <ac:spMk id="14" creationId="{797E9308-E955-479D-9C16-47F08C33DC32}"/>
          </ac:spMkLst>
        </pc:spChg>
        <pc:picChg chg="mod modCrop">
          <ac:chgData name="Paweł Potasiński" userId="c54081c1-efc2-44ae-a0ab-a8ff4389e97d" providerId="ADAL" clId="{CBCE9253-28F5-4E74-BD75-DF2701F36AD6}" dt="2019-09-23T12:11:09.760" v="965"/>
          <ac:picMkLst>
            <pc:docMk/>
            <pc:sldMk cId="995956810" sldId="3600"/>
            <ac:picMk id="4" creationId="{3258D4A0-C9F5-40DC-B94D-70A835B664FF}"/>
          </ac:picMkLst>
        </pc:picChg>
      </pc:sldChg>
      <pc:sldChg chg="addSp modSp add del">
        <pc:chgData name="Paweł Potasiński" userId="c54081c1-efc2-44ae-a0ab-a8ff4389e97d" providerId="ADAL" clId="{CBCE9253-28F5-4E74-BD75-DF2701F36AD6}" dt="2019-09-24T04:44:26.279" v="1022" actId="2696"/>
        <pc:sldMkLst>
          <pc:docMk/>
          <pc:sldMk cId="2619619158" sldId="3601"/>
        </pc:sldMkLst>
        <pc:spChg chg="mod">
          <ac:chgData name="Paweł Potasiński" userId="c54081c1-efc2-44ae-a0ab-a8ff4389e97d" providerId="ADAL" clId="{CBCE9253-28F5-4E74-BD75-DF2701F36AD6}" dt="2019-09-23T10:41:26.825" v="844" actId="20577"/>
          <ac:spMkLst>
            <pc:docMk/>
            <pc:sldMk cId="2619619158" sldId="3601"/>
            <ac:spMk id="2" creationId="{1CB62BAD-07A0-4709-B1AC-19F1B5256E23}"/>
          </ac:spMkLst>
        </pc:spChg>
        <pc:spChg chg="add mod">
          <ac:chgData name="Paweł Potasiński" userId="c54081c1-efc2-44ae-a0ab-a8ff4389e97d" providerId="ADAL" clId="{CBCE9253-28F5-4E74-BD75-DF2701F36AD6}" dt="2019-09-23T10:57:12.038" v="870" actId="1036"/>
          <ac:spMkLst>
            <pc:docMk/>
            <pc:sldMk cId="2619619158" sldId="3601"/>
            <ac:spMk id="3" creationId="{B1EBCDFC-6B8D-4767-9259-4D97CF69EADE}"/>
          </ac:spMkLst>
        </pc:spChg>
        <pc:picChg chg="mod modCrop">
          <ac:chgData name="Paweł Potasiński" userId="c54081c1-efc2-44ae-a0ab-a8ff4389e97d" providerId="ADAL" clId="{CBCE9253-28F5-4E74-BD75-DF2701F36AD6}" dt="2019-09-23T10:54:49.449" v="847"/>
          <ac:picMkLst>
            <pc:docMk/>
            <pc:sldMk cId="2619619158" sldId="3601"/>
            <ac:picMk id="4" creationId="{9D0044B0-98F4-4EDA-B682-A1656202233B}"/>
          </ac:picMkLst>
        </pc:picChg>
      </pc:sldChg>
      <pc:sldChg chg="modSp add">
        <pc:chgData name="Paweł Potasiński" userId="c54081c1-efc2-44ae-a0ab-a8ff4389e97d" providerId="ADAL" clId="{CBCE9253-28F5-4E74-BD75-DF2701F36AD6}" dt="2019-09-24T04:54:42.231" v="1178" actId="20577"/>
        <pc:sldMkLst>
          <pc:docMk/>
          <pc:sldMk cId="3330238787" sldId="3603"/>
        </pc:sldMkLst>
        <pc:spChg chg="mod">
          <ac:chgData name="Paweł Potasiński" userId="c54081c1-efc2-44ae-a0ab-a8ff4389e97d" providerId="ADAL" clId="{CBCE9253-28F5-4E74-BD75-DF2701F36AD6}" dt="2019-09-24T04:54:42.231" v="1178" actId="20577"/>
          <ac:spMkLst>
            <pc:docMk/>
            <pc:sldMk cId="3330238787" sldId="3603"/>
            <ac:spMk id="4" creationId="{7DD638DD-2AAF-45B8-8CB7-3C23C2086742}"/>
          </ac:spMkLst>
        </pc:spChg>
      </pc:sldChg>
      <pc:sldChg chg="modSp add">
        <pc:chgData name="Paweł Potasiński" userId="c54081c1-efc2-44ae-a0ab-a8ff4389e97d" providerId="ADAL" clId="{CBCE9253-28F5-4E74-BD75-DF2701F36AD6}" dt="2019-09-24T04:54:24.316" v="1168" actId="1076"/>
        <pc:sldMkLst>
          <pc:docMk/>
          <pc:sldMk cId="1207558687" sldId="3605"/>
        </pc:sldMkLst>
        <pc:spChg chg="mod">
          <ac:chgData name="Paweł Potasiński" userId="c54081c1-efc2-44ae-a0ab-a8ff4389e97d" providerId="ADAL" clId="{CBCE9253-28F5-4E74-BD75-DF2701F36AD6}" dt="2019-09-24T04:54:09.998" v="1164" actId="27636"/>
          <ac:spMkLst>
            <pc:docMk/>
            <pc:sldMk cId="1207558687" sldId="3605"/>
            <ac:spMk id="4" creationId="{CA70FA1A-6565-4C06-95F6-53309CB4AC95}"/>
          </ac:spMkLst>
        </pc:spChg>
        <pc:picChg chg="mod">
          <ac:chgData name="Paweł Potasiński" userId="c54081c1-efc2-44ae-a0ab-a8ff4389e97d" providerId="ADAL" clId="{CBCE9253-28F5-4E74-BD75-DF2701F36AD6}" dt="2019-09-24T04:54:24.316" v="1168" actId="1076"/>
          <ac:picMkLst>
            <pc:docMk/>
            <pc:sldMk cId="1207558687" sldId="3605"/>
            <ac:picMk id="6" creationId="{385C903A-0D79-4AAD-A478-59AF4E4F8563}"/>
          </ac:picMkLst>
        </pc:picChg>
      </pc:sldChg>
      <pc:sldChg chg="addSp delSp modSp add">
        <pc:chgData name="Paweł Potasiński" userId="c54081c1-efc2-44ae-a0ab-a8ff4389e97d" providerId="ADAL" clId="{CBCE9253-28F5-4E74-BD75-DF2701F36AD6}" dt="2019-09-24T05:05:14.370" v="1412" actId="113"/>
        <pc:sldMkLst>
          <pc:docMk/>
          <pc:sldMk cId="533157041" sldId="3606"/>
        </pc:sldMkLst>
        <pc:spChg chg="mod">
          <ac:chgData name="Paweł Potasiński" userId="c54081c1-efc2-44ae-a0ab-a8ff4389e97d" providerId="ADAL" clId="{CBCE9253-28F5-4E74-BD75-DF2701F36AD6}" dt="2019-09-24T05:01:40.877" v="1321" actId="20577"/>
          <ac:spMkLst>
            <pc:docMk/>
            <pc:sldMk cId="533157041" sldId="3606"/>
            <ac:spMk id="2" creationId="{F3C36BC3-B961-489C-9CAB-6EC4FF66F5AC}"/>
          </ac:spMkLst>
        </pc:spChg>
        <pc:spChg chg="del">
          <ac:chgData name="Paweł Potasiński" userId="c54081c1-efc2-44ae-a0ab-a8ff4389e97d" providerId="ADAL" clId="{CBCE9253-28F5-4E74-BD75-DF2701F36AD6}" dt="2019-09-24T05:01:50.964" v="1322" actId="1032"/>
          <ac:spMkLst>
            <pc:docMk/>
            <pc:sldMk cId="533157041" sldId="3606"/>
            <ac:spMk id="3" creationId="{4A4E3E58-F164-4CA6-BDC0-6087A9E4D324}"/>
          </ac:spMkLst>
        </pc:spChg>
        <pc:graphicFrameChg chg="add mod">
          <ac:chgData name="Paweł Potasiński" userId="c54081c1-efc2-44ae-a0ab-a8ff4389e97d" providerId="ADAL" clId="{CBCE9253-28F5-4E74-BD75-DF2701F36AD6}" dt="2019-09-24T05:05:14.370" v="1412" actId="113"/>
          <ac:graphicFrameMkLst>
            <pc:docMk/>
            <pc:sldMk cId="533157041" sldId="3606"/>
            <ac:graphicFrameMk id="4" creationId="{A7C59117-FB8C-440E-BC4D-2183C0FF54E3}"/>
          </ac:graphicFrameMkLst>
        </pc:graphicFrameChg>
      </pc:sldChg>
      <pc:sldChg chg="add del">
        <pc:chgData name="Paweł Potasiński" userId="c54081c1-efc2-44ae-a0ab-a8ff4389e97d" providerId="ADAL" clId="{CBCE9253-28F5-4E74-BD75-DF2701F36AD6}" dt="2019-09-27T06:50:41.402" v="3607" actId="2696"/>
        <pc:sldMkLst>
          <pc:docMk/>
          <pc:sldMk cId="379027090" sldId="3607"/>
        </pc:sldMkLst>
      </pc:sldChg>
      <pc:sldChg chg="add">
        <pc:chgData name="Paweł Potasiński" userId="c54081c1-efc2-44ae-a0ab-a8ff4389e97d" providerId="ADAL" clId="{CBCE9253-28F5-4E74-BD75-DF2701F36AD6}" dt="2019-09-27T06:50:42.981" v="3608"/>
        <pc:sldMkLst>
          <pc:docMk/>
          <pc:sldMk cId="774465643" sldId="3607"/>
        </pc:sldMkLst>
      </pc:sldChg>
      <pc:sldChg chg="addSp modSp add del">
        <pc:chgData name="Paweł Potasiński" userId="c54081c1-efc2-44ae-a0ab-a8ff4389e97d" providerId="ADAL" clId="{CBCE9253-28F5-4E74-BD75-DF2701F36AD6}" dt="2019-09-27T06:50:34.166" v="3604" actId="2696"/>
        <pc:sldMkLst>
          <pc:docMk/>
          <pc:sldMk cId="1203800286" sldId="3607"/>
        </pc:sldMkLst>
        <pc:spChg chg="mod">
          <ac:chgData name="Paweł Potasiński" userId="c54081c1-efc2-44ae-a0ab-a8ff4389e97d" providerId="ADAL" clId="{CBCE9253-28F5-4E74-BD75-DF2701F36AD6}" dt="2019-09-24T06:07:34.270" v="2397" actId="20577"/>
          <ac:spMkLst>
            <pc:docMk/>
            <pc:sldMk cId="1203800286" sldId="3607"/>
            <ac:spMk id="2" creationId="{003683B8-768D-48A0-89C2-50657AA926FA}"/>
          </ac:spMkLst>
        </pc:spChg>
        <pc:spChg chg="add mod">
          <ac:chgData name="Paweł Potasiński" userId="c54081c1-efc2-44ae-a0ab-a8ff4389e97d" providerId="ADAL" clId="{CBCE9253-28F5-4E74-BD75-DF2701F36AD6}" dt="2019-09-24T06:13:12.825" v="2573" actId="2711"/>
          <ac:spMkLst>
            <pc:docMk/>
            <pc:sldMk cId="1203800286" sldId="3607"/>
            <ac:spMk id="3" creationId="{45A767F8-5729-4797-8DB4-C08433F59EC7}"/>
          </ac:spMkLst>
        </pc:spChg>
      </pc:sldChg>
      <pc:sldChg chg="addSp delSp modSp add">
        <pc:chgData name="Paweł Potasiński" userId="c54081c1-efc2-44ae-a0ab-a8ff4389e97d" providerId="ADAL" clId="{CBCE9253-28F5-4E74-BD75-DF2701F36AD6}" dt="2019-09-24T06:27:27.734" v="2709"/>
        <pc:sldMkLst>
          <pc:docMk/>
          <pc:sldMk cId="50262106" sldId="3608"/>
        </pc:sldMkLst>
        <pc:spChg chg="mod">
          <ac:chgData name="Paweł Potasiński" userId="c54081c1-efc2-44ae-a0ab-a8ff4389e97d" providerId="ADAL" clId="{CBCE9253-28F5-4E74-BD75-DF2701F36AD6}" dt="2019-09-24T06:27:23.782" v="2707" actId="20577"/>
          <ac:spMkLst>
            <pc:docMk/>
            <pc:sldMk cId="50262106" sldId="3608"/>
            <ac:spMk id="2" creationId="{2BE09CCD-FD4C-495A-8A2E-6F324E4910B7}"/>
          </ac:spMkLst>
        </pc:spChg>
        <pc:spChg chg="del">
          <ac:chgData name="Paweł Potasiński" userId="c54081c1-efc2-44ae-a0ab-a8ff4389e97d" providerId="ADAL" clId="{CBCE9253-28F5-4E74-BD75-DF2701F36AD6}" dt="2019-09-24T06:27:27.128" v="2708" actId="478"/>
          <ac:spMkLst>
            <pc:docMk/>
            <pc:sldMk cId="50262106" sldId="3608"/>
            <ac:spMk id="3" creationId="{7A075261-3496-47C4-B808-B1B22A912F01}"/>
          </ac:spMkLst>
        </pc:spChg>
        <pc:picChg chg="add">
          <ac:chgData name="Paweł Potasiński" userId="c54081c1-efc2-44ae-a0ab-a8ff4389e97d" providerId="ADAL" clId="{CBCE9253-28F5-4E74-BD75-DF2701F36AD6}" dt="2019-09-24T06:27:27.734" v="2709"/>
          <ac:picMkLst>
            <pc:docMk/>
            <pc:sldMk cId="50262106" sldId="3608"/>
            <ac:picMk id="4" creationId="{6B5D52CF-C79D-4B6C-AC1B-362F73E1A251}"/>
          </ac:picMkLst>
        </pc:picChg>
      </pc:sldChg>
      <pc:sldChg chg="addSp modSp add">
        <pc:chgData name="Paweł Potasiński" userId="c54081c1-efc2-44ae-a0ab-a8ff4389e97d" providerId="ADAL" clId="{CBCE9253-28F5-4E74-BD75-DF2701F36AD6}" dt="2019-09-24T06:55:28.814" v="2973" actId="27636"/>
        <pc:sldMkLst>
          <pc:docMk/>
          <pc:sldMk cId="2315046928" sldId="3609"/>
        </pc:sldMkLst>
        <pc:spChg chg="mod">
          <ac:chgData name="Paweł Potasiński" userId="c54081c1-efc2-44ae-a0ab-a8ff4389e97d" providerId="ADAL" clId="{CBCE9253-28F5-4E74-BD75-DF2701F36AD6}" dt="2019-09-24T06:51:31.774" v="2722" actId="20577"/>
          <ac:spMkLst>
            <pc:docMk/>
            <pc:sldMk cId="2315046928" sldId="3609"/>
            <ac:spMk id="2" creationId="{3AE41DFF-5295-43C9-A388-39C825F86A52}"/>
          </ac:spMkLst>
        </pc:spChg>
        <pc:spChg chg="add mod">
          <ac:chgData name="Paweł Potasiński" userId="c54081c1-efc2-44ae-a0ab-a8ff4389e97d" providerId="ADAL" clId="{CBCE9253-28F5-4E74-BD75-DF2701F36AD6}" dt="2019-09-24T06:55:28.814" v="2973" actId="27636"/>
          <ac:spMkLst>
            <pc:docMk/>
            <pc:sldMk cId="2315046928" sldId="3609"/>
            <ac:spMk id="3" creationId="{D06C1656-1C17-453D-9517-8E91359D2D9F}"/>
          </ac:spMkLst>
        </pc:spChg>
      </pc:sldChg>
      <pc:sldChg chg="modSp add">
        <pc:chgData name="Paweł Potasiński" userId="c54081c1-efc2-44ae-a0ab-a8ff4389e97d" providerId="ADAL" clId="{CBCE9253-28F5-4E74-BD75-DF2701F36AD6}" dt="2019-09-25T18:31:10.405" v="2998" actId="20577"/>
        <pc:sldMkLst>
          <pc:docMk/>
          <pc:sldMk cId="2301845729" sldId="3610"/>
        </pc:sldMkLst>
        <pc:spChg chg="mod">
          <ac:chgData name="Paweł Potasiński" userId="c54081c1-efc2-44ae-a0ab-a8ff4389e97d" providerId="ADAL" clId="{CBCE9253-28F5-4E74-BD75-DF2701F36AD6}" dt="2019-09-25T18:31:10.405" v="2998" actId="20577"/>
          <ac:spMkLst>
            <pc:docMk/>
            <pc:sldMk cId="2301845729" sldId="3610"/>
            <ac:spMk id="2" creationId="{1D445087-9C59-4617-A484-59070615AA7D}"/>
          </ac:spMkLst>
        </pc:spChg>
      </pc:sldChg>
      <pc:sldChg chg="addSp delSp modSp add ord">
        <pc:chgData name="Paweł Potasiński" userId="c54081c1-efc2-44ae-a0ab-a8ff4389e97d" providerId="ADAL" clId="{CBCE9253-28F5-4E74-BD75-DF2701F36AD6}" dt="2019-09-25T18:32:47.074" v="3107" actId="20577"/>
        <pc:sldMkLst>
          <pc:docMk/>
          <pc:sldMk cId="3520462879" sldId="3611"/>
        </pc:sldMkLst>
        <pc:spChg chg="mod">
          <ac:chgData name="Paweł Potasiński" userId="c54081c1-efc2-44ae-a0ab-a8ff4389e97d" providerId="ADAL" clId="{CBCE9253-28F5-4E74-BD75-DF2701F36AD6}" dt="2019-09-25T18:32:19.980" v="3051" actId="20577"/>
          <ac:spMkLst>
            <pc:docMk/>
            <pc:sldMk cId="3520462879" sldId="3611"/>
            <ac:spMk id="2" creationId="{0526A3C4-EE1A-4042-BEF0-79BBC402613A}"/>
          </ac:spMkLst>
        </pc:spChg>
        <pc:spChg chg="del">
          <ac:chgData name="Paweł Potasiński" userId="c54081c1-efc2-44ae-a0ab-a8ff4389e97d" providerId="ADAL" clId="{CBCE9253-28F5-4E74-BD75-DF2701F36AD6}" dt="2019-09-25T18:32:01.173" v="3002" actId="478"/>
          <ac:spMkLst>
            <pc:docMk/>
            <pc:sldMk cId="3520462879" sldId="3611"/>
            <ac:spMk id="3" creationId="{785DA760-8CE3-40C3-99C4-EEF95439E2EC}"/>
          </ac:spMkLst>
        </pc:spChg>
        <pc:spChg chg="add mod">
          <ac:chgData name="Paweł Potasiński" userId="c54081c1-efc2-44ae-a0ab-a8ff4389e97d" providerId="ADAL" clId="{CBCE9253-28F5-4E74-BD75-DF2701F36AD6}" dt="2019-09-25T18:32:47.074" v="3107" actId="20577"/>
          <ac:spMkLst>
            <pc:docMk/>
            <pc:sldMk cId="3520462879" sldId="3611"/>
            <ac:spMk id="5" creationId="{3C7CF3BA-C6C3-45F6-9000-345946C68EDE}"/>
          </ac:spMkLst>
        </pc:spChg>
        <pc:picChg chg="add">
          <ac:chgData name="Paweł Potasiński" userId="c54081c1-efc2-44ae-a0ab-a8ff4389e97d" providerId="ADAL" clId="{CBCE9253-28F5-4E74-BD75-DF2701F36AD6}" dt="2019-09-25T18:31:58.187" v="3001"/>
          <ac:picMkLst>
            <pc:docMk/>
            <pc:sldMk cId="3520462879" sldId="3611"/>
            <ac:picMk id="4" creationId="{97DF0E1E-81E6-4CF1-A664-555437EBD529}"/>
          </ac:picMkLst>
        </pc:picChg>
      </pc:sldChg>
      <pc:sldChg chg="add del">
        <pc:chgData name="Paweł Potasiński" userId="c54081c1-efc2-44ae-a0ab-a8ff4389e97d" providerId="ADAL" clId="{CBCE9253-28F5-4E74-BD75-DF2701F36AD6}" dt="2019-09-27T05:21:53.411" v="3571" actId="2696"/>
        <pc:sldMkLst>
          <pc:docMk/>
          <pc:sldMk cId="248130689" sldId="3612"/>
        </pc:sldMkLst>
      </pc:sldChg>
      <pc:sldChg chg="add">
        <pc:chgData name="Paweł Potasiński" userId="c54081c1-efc2-44ae-a0ab-a8ff4389e97d" providerId="ADAL" clId="{CBCE9253-28F5-4E74-BD75-DF2701F36AD6}" dt="2019-09-27T06:50:10.296" v="3572"/>
        <pc:sldMkLst>
          <pc:docMk/>
          <pc:sldMk cId="687736606" sldId="3612"/>
        </pc:sldMkLst>
      </pc:sldChg>
      <pc:sldChg chg="modSp add del">
        <pc:chgData name="Paweł Potasiński" userId="c54081c1-efc2-44ae-a0ab-a8ff4389e97d" providerId="ADAL" clId="{CBCE9253-28F5-4E74-BD75-DF2701F36AD6}" dt="2019-09-23T10:39:38.624" v="795" actId="2696"/>
        <pc:sldMkLst>
          <pc:docMk/>
          <pc:sldMk cId="2066971877" sldId="8555"/>
        </pc:sldMkLst>
        <pc:spChg chg="mod">
          <ac:chgData name="Paweł Potasiński" userId="c54081c1-efc2-44ae-a0ab-a8ff4389e97d" providerId="ADAL" clId="{CBCE9253-28F5-4E74-BD75-DF2701F36AD6}" dt="2019-09-23T09:50:03.623" v="693"/>
          <ac:spMkLst>
            <pc:docMk/>
            <pc:sldMk cId="2066971877" sldId="8555"/>
            <ac:spMk id="5" creationId="{A65491FE-EBBB-40CC-ADD7-189B21DC1722}"/>
          </ac:spMkLst>
        </pc:spChg>
      </pc:sldChg>
      <pc:sldChg chg="modSp add del">
        <pc:chgData name="Paweł Potasiński" userId="c54081c1-efc2-44ae-a0ab-a8ff4389e97d" providerId="ADAL" clId="{CBCE9253-28F5-4E74-BD75-DF2701F36AD6}" dt="2019-09-23T10:39:38.569" v="794" actId="2696"/>
        <pc:sldMkLst>
          <pc:docMk/>
          <pc:sldMk cId="4107467459" sldId="8556"/>
        </pc:sldMkLst>
        <pc:spChg chg="mod">
          <ac:chgData name="Paweł Potasiński" userId="c54081c1-efc2-44ae-a0ab-a8ff4389e97d" providerId="ADAL" clId="{CBCE9253-28F5-4E74-BD75-DF2701F36AD6}" dt="2019-09-23T09:50:03.623" v="693"/>
          <ac:spMkLst>
            <pc:docMk/>
            <pc:sldMk cId="4107467459" sldId="8556"/>
            <ac:spMk id="5" creationId="{A65491FE-EBBB-40CC-ADD7-189B21DC1722}"/>
          </ac:spMkLst>
        </pc:spChg>
      </pc:sldChg>
      <pc:sldMasterChg chg="delSldLayout">
        <pc:chgData name="Paweł Potasiński" userId="c54081c1-efc2-44ae-a0ab-a8ff4389e97d" providerId="ADAL" clId="{CBCE9253-28F5-4E74-BD75-DF2701F36AD6}" dt="2019-09-25T18:32:52.144" v="3109" actId="2696"/>
        <pc:sldMasterMkLst>
          <pc:docMk/>
          <pc:sldMasterMk cId="517766698" sldId="2147483648"/>
        </pc:sldMasterMkLst>
        <pc:sldLayoutChg chg="del">
          <pc:chgData name="Paweł Potasiński" userId="c54081c1-efc2-44ae-a0ab-a8ff4389e97d" providerId="ADAL" clId="{CBCE9253-28F5-4E74-BD75-DF2701F36AD6}" dt="2019-09-24T04:44:26.268" v="1020" actId="2696"/>
          <pc:sldLayoutMkLst>
            <pc:docMk/>
            <pc:sldMasterMk cId="517766698" sldId="2147483648"/>
            <pc:sldLayoutMk cId="717220139" sldId="2147483657"/>
          </pc:sldLayoutMkLst>
        </pc:sldLayoutChg>
        <pc:sldLayoutChg chg="del">
          <pc:chgData name="Paweł Potasiński" userId="c54081c1-efc2-44ae-a0ab-a8ff4389e97d" providerId="ADAL" clId="{CBCE9253-28F5-4E74-BD75-DF2701F36AD6}" dt="2019-09-25T18:32:52.144" v="3109" actId="2696"/>
          <pc:sldLayoutMkLst>
            <pc:docMk/>
            <pc:sldMasterMk cId="517766698" sldId="2147483648"/>
            <pc:sldLayoutMk cId="3739758981" sldId="2147483658"/>
          </pc:sldLayoutMkLst>
        </pc:sldLayoutChg>
      </pc:sldMasterChg>
    </pc:docChg>
  </pc:docChgLst>
  <pc:docChgLst>
    <pc:chgData name="Cathrine Wilhelmsen" userId="c6973458-3efe-4c06-aec0-db88ac9e247c" providerId="ADAL" clId="{3DD560E9-C4C8-43FF-BDE1-9148666DF594}"/>
    <pc:docChg chg="undo custSel modSld modMainMaster">
      <pc:chgData name="Cathrine Wilhelmsen" userId="c6973458-3efe-4c06-aec0-db88ac9e247c" providerId="ADAL" clId="{3DD560E9-C4C8-43FF-BDE1-9148666DF594}" dt="2017-08-26T22:26:59.798" v="16" actId="478"/>
      <pc:docMkLst>
        <pc:docMk/>
      </pc:docMkLst>
      <pc:sldChg chg="addSp delSp modSp">
        <pc:chgData name="Cathrine Wilhelmsen" userId="c6973458-3efe-4c06-aec0-db88ac9e247c" providerId="ADAL" clId="{3DD560E9-C4C8-43FF-BDE1-9148666DF594}" dt="2017-08-26T22:25:42.543" v="1"/>
        <pc:sldMkLst>
          <pc:docMk/>
          <pc:sldMk cId="3947886400" sldId="263"/>
        </pc:sldMkLst>
        <pc:picChg chg="add del mod">
          <ac:chgData name="Cathrine Wilhelmsen" userId="c6973458-3efe-4c06-aec0-db88ac9e247c" providerId="ADAL" clId="{3DD560E9-C4C8-43FF-BDE1-9148666DF594}" dt="2017-08-26T22:25:42.543" v="1"/>
          <ac:picMkLst>
            <pc:docMk/>
            <pc:sldMk cId="3947886400" sldId="263"/>
            <ac:picMk id="5" creationId="{AF8056B2-4696-41A5-8737-CF2D341C8131}"/>
          </ac:picMkLst>
        </pc:picChg>
      </pc:sldChg>
      <pc:sldMasterChg chg="modSldLayout">
        <pc:chgData name="Cathrine Wilhelmsen" userId="c6973458-3efe-4c06-aec0-db88ac9e247c" providerId="ADAL" clId="{3DD560E9-C4C8-43FF-BDE1-9148666DF594}" dt="2017-08-26T22:26:59.798" v="16" actId="478"/>
        <pc:sldMasterMkLst>
          <pc:docMk/>
          <pc:sldMasterMk cId="517766698" sldId="2147483648"/>
        </pc:sldMasterMkLst>
        <pc:sldLayoutChg chg="addSp delSp modSp">
          <pc:chgData name="Cathrine Wilhelmsen" userId="c6973458-3efe-4c06-aec0-db88ac9e247c" providerId="ADAL" clId="{3DD560E9-C4C8-43FF-BDE1-9148666DF594}" dt="2017-08-26T22:26:27.446" v="11" actId="478"/>
          <pc:sldLayoutMkLst>
            <pc:docMk/>
            <pc:sldMasterMk cId="517766698" sldId="2147483648"/>
            <pc:sldLayoutMk cId="800730336" sldId="2147483649"/>
          </pc:sldLayoutMkLst>
          <pc:spChg chg="del">
            <ac:chgData name="Cathrine Wilhelmsen" userId="c6973458-3efe-4c06-aec0-db88ac9e247c" providerId="ADAL" clId="{3DD560E9-C4C8-43FF-BDE1-9148666DF594}" dt="2017-08-26T22:26:27.446" v="11" actId="478"/>
            <ac:spMkLst>
              <pc:docMk/>
              <pc:sldMasterMk cId="517766698" sldId="2147483648"/>
              <pc:sldLayoutMk cId="800730336" sldId="2147483649"/>
              <ac:spMk id="33" creationId="{00000000-0000-0000-0000-000000000000}"/>
            </ac:spMkLst>
          </pc:spChg>
          <pc:picChg chg="add mod ord">
            <ac:chgData name="Cathrine Wilhelmsen" userId="c6973458-3efe-4c06-aec0-db88ac9e247c" providerId="ADAL" clId="{3DD560E9-C4C8-43FF-BDE1-9148666DF594}" dt="2017-08-26T22:26:21.543" v="10" actId="167"/>
            <ac:picMkLst>
              <pc:docMk/>
              <pc:sldMasterMk cId="517766698" sldId="2147483648"/>
              <pc:sldLayoutMk cId="800730336" sldId="2147483649"/>
              <ac:picMk id="7" creationId="{682245BA-3E6C-4FAA-8C55-9232354DEFFB}"/>
            </ac:picMkLst>
          </pc:picChg>
        </pc:sldLayoutChg>
        <pc:sldLayoutChg chg="addSp delSp modSp">
          <pc:chgData name="Cathrine Wilhelmsen" userId="c6973458-3efe-4c06-aec0-db88ac9e247c" providerId="ADAL" clId="{3DD560E9-C4C8-43FF-BDE1-9148666DF594}" dt="2017-08-26T22:26:59.798" v="16" actId="478"/>
          <pc:sldLayoutMkLst>
            <pc:docMk/>
            <pc:sldMasterMk cId="517766698" sldId="2147483648"/>
            <pc:sldLayoutMk cId="3510596381" sldId="2147483651"/>
          </pc:sldLayoutMkLst>
          <pc:spChg chg="del">
            <ac:chgData name="Cathrine Wilhelmsen" userId="c6973458-3efe-4c06-aec0-db88ac9e247c" providerId="ADAL" clId="{3DD560E9-C4C8-43FF-BDE1-9148666DF594}" dt="2017-08-26T22:26:59.798" v="16" actId="478"/>
            <ac:spMkLst>
              <pc:docMk/>
              <pc:sldMasterMk cId="517766698" sldId="2147483648"/>
              <pc:sldLayoutMk cId="3510596381" sldId="2147483651"/>
              <ac:spMk id="23" creationId="{00000000-0000-0000-0000-000000000000}"/>
            </ac:spMkLst>
          </pc:spChg>
          <pc:picChg chg="add mod ord">
            <ac:chgData name="Cathrine Wilhelmsen" userId="c6973458-3efe-4c06-aec0-db88ac9e247c" providerId="ADAL" clId="{3DD560E9-C4C8-43FF-BDE1-9148666DF594}" dt="2017-08-26T22:26:57.037" v="15" actId="167"/>
            <ac:picMkLst>
              <pc:docMk/>
              <pc:sldMasterMk cId="517766698" sldId="2147483648"/>
              <pc:sldLayoutMk cId="3510596381" sldId="2147483651"/>
              <ac:picMk id="4" creationId="{097E2290-D773-46C2-A868-25CAA97A1972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6FBFB-060C-41D2-8F4B-14861D4F21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CADBD6-1F0D-48E1-A7E7-6F46D7E9E476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  <a:cs typeface="Segoe UI" panose="020B0502040204020203" pitchFamily="34" charset="0"/>
            </a:rPr>
            <a:t>Performance</a:t>
          </a:r>
          <a:endParaRPr lang="en-US" dirty="0">
            <a:solidFill>
              <a:schemeClr val="bg1"/>
            </a:solidFill>
          </a:endParaRPr>
        </a:p>
      </dgm:t>
    </dgm:pt>
    <dgm:pt modelId="{182F1615-51A7-4154-95F7-16686E8C419A}" type="parTrans" cxnId="{834B390E-3492-4C3D-AE13-F89BDB7EABE7}">
      <dgm:prSet/>
      <dgm:spPr/>
      <dgm:t>
        <a:bodyPr/>
        <a:lstStyle/>
        <a:p>
          <a:endParaRPr lang="en-US"/>
        </a:p>
      </dgm:t>
    </dgm:pt>
    <dgm:pt modelId="{A072782F-60C1-4705-A996-049F1DFC866B}" type="sibTrans" cxnId="{834B390E-3492-4C3D-AE13-F89BDB7EABE7}">
      <dgm:prSet/>
      <dgm:spPr/>
      <dgm:t>
        <a:bodyPr/>
        <a:lstStyle/>
        <a:p>
          <a:endParaRPr lang="en-US"/>
        </a:p>
      </dgm:t>
    </dgm:pt>
    <dgm:pt modelId="{3C6312CF-21F8-4814-8D77-CE149A8C5C6B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  <a:cs typeface="Segoe UI" panose="020B0502040204020203" pitchFamily="34" charset="0"/>
            </a:rPr>
            <a:t>Developer </a:t>
          </a:r>
          <a:r>
            <a:rPr lang="en-IN" b="1" dirty="0" err="1">
              <a:solidFill>
                <a:schemeClr val="bg1"/>
              </a:solidFill>
              <a:cs typeface="Segoe UI" panose="020B0502040204020203" pitchFamily="34" charset="0"/>
            </a:rPr>
            <a:t>Productivit</a:t>
          </a:r>
          <a:r>
            <a:rPr lang="pl-PL" b="1" dirty="0">
              <a:solidFill>
                <a:schemeClr val="bg1"/>
              </a:solidFill>
              <a:cs typeface="Segoe UI" panose="020B0502040204020203" pitchFamily="34" charset="0"/>
            </a:rPr>
            <a:t>y</a:t>
          </a:r>
          <a:endParaRPr lang="en-US" dirty="0">
            <a:solidFill>
              <a:schemeClr val="bg1"/>
            </a:solidFill>
          </a:endParaRPr>
        </a:p>
      </dgm:t>
    </dgm:pt>
    <dgm:pt modelId="{0299E652-211E-43E3-9605-65939BCA8E18}" type="parTrans" cxnId="{6929A5DE-B776-4DA3-9367-C2657A3D22AD}">
      <dgm:prSet/>
      <dgm:spPr/>
      <dgm:t>
        <a:bodyPr/>
        <a:lstStyle/>
        <a:p>
          <a:endParaRPr lang="en-US"/>
        </a:p>
      </dgm:t>
    </dgm:pt>
    <dgm:pt modelId="{C43F06DE-E32E-4816-9D9C-614FF433DFBC}" type="sibTrans" cxnId="{6929A5DE-B776-4DA3-9367-C2657A3D22AD}">
      <dgm:prSet/>
      <dgm:spPr/>
      <dgm:t>
        <a:bodyPr/>
        <a:lstStyle/>
        <a:p>
          <a:endParaRPr lang="en-US"/>
        </a:p>
      </dgm:t>
    </dgm:pt>
    <dgm:pt modelId="{854AD28C-13BA-41C9-B1D0-9B7B329370DB}">
      <dgm:prSet phldrT="[Text]"/>
      <dgm:spPr/>
      <dgm:t>
        <a:bodyPr/>
        <a:lstStyle/>
        <a:p>
          <a:r>
            <a:rPr lang="en-IN" b="1" dirty="0">
              <a:solidFill>
                <a:schemeClr val="bg1"/>
              </a:solidFill>
              <a:cs typeface="Segoe UI" panose="020B0502040204020203" pitchFamily="34" charset="0"/>
            </a:rPr>
            <a:t>Ecosystem</a:t>
          </a:r>
          <a:endParaRPr lang="en-US" dirty="0">
            <a:solidFill>
              <a:schemeClr val="bg1"/>
            </a:solidFill>
          </a:endParaRPr>
        </a:p>
      </dgm:t>
    </dgm:pt>
    <dgm:pt modelId="{0365D1BF-165D-422E-B8DE-61AFA6780CFD}" type="parTrans" cxnId="{2EA35F4E-D1B8-4242-A3CF-CF29CF30E270}">
      <dgm:prSet/>
      <dgm:spPr/>
      <dgm:t>
        <a:bodyPr/>
        <a:lstStyle/>
        <a:p>
          <a:endParaRPr lang="en-US"/>
        </a:p>
      </dgm:t>
    </dgm:pt>
    <dgm:pt modelId="{87068863-144B-493E-A83E-597C5FC946F4}" type="sibTrans" cxnId="{2EA35F4E-D1B8-4242-A3CF-CF29CF30E270}">
      <dgm:prSet/>
      <dgm:spPr/>
      <dgm:t>
        <a:bodyPr/>
        <a:lstStyle/>
        <a:p>
          <a:endParaRPr lang="en-US"/>
        </a:p>
      </dgm:t>
    </dgm:pt>
    <dgm:pt modelId="{6AD3CE1F-5EAA-482F-9AD5-B3DB66D46FAD}">
      <dgm:prSet phldrT="[Text]"/>
      <dgm:spPr/>
      <dgm:t>
        <a:bodyPr/>
        <a:lstStyle/>
        <a:p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Using </a:t>
          </a:r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in-memory</a:t>
          </a:r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 </a:t>
          </a:r>
          <a:r>
            <a:rPr lang="en-IN" dirty="0" err="1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computin</a:t>
          </a:r>
          <a:r>
            <a:rPr lang="pl-PL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g</a:t>
          </a:r>
          <a:endParaRPr lang="en-US" dirty="0"/>
        </a:p>
      </dgm:t>
    </dgm:pt>
    <dgm:pt modelId="{4A1940A8-53C5-46CE-B691-DAAE81EBCA3B}" type="parTrans" cxnId="{6DDC6557-3EB9-4078-BC15-8AAA75FCC4BB}">
      <dgm:prSet/>
      <dgm:spPr/>
      <dgm:t>
        <a:bodyPr/>
        <a:lstStyle/>
        <a:p>
          <a:endParaRPr lang="en-US"/>
        </a:p>
      </dgm:t>
    </dgm:pt>
    <dgm:pt modelId="{C2351031-FDA9-409B-A9E6-A798440A93F3}" type="sibTrans" cxnId="{6DDC6557-3EB9-4078-BC15-8AAA75FCC4BB}">
      <dgm:prSet/>
      <dgm:spPr/>
      <dgm:t>
        <a:bodyPr/>
        <a:lstStyle/>
        <a:p>
          <a:endParaRPr lang="en-US"/>
        </a:p>
      </dgm:t>
    </dgm:pt>
    <dgm:pt modelId="{C7970292-F488-47FF-9F32-758A34F0D8EB}">
      <dgm:prSet phldrT="[Text]"/>
      <dgm:spPr/>
      <dgm:t>
        <a:bodyPr/>
        <a:lstStyle/>
        <a:p>
          <a:r>
            <a:rPr lang="pl-PL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Even </a:t>
          </a:r>
          <a:r>
            <a:rPr lang="pl-PL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100x faster </a:t>
          </a:r>
          <a:r>
            <a:rPr lang="pl-PL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than Hadoop</a:t>
          </a:r>
          <a:endParaRPr lang="en-US" dirty="0"/>
        </a:p>
      </dgm:t>
    </dgm:pt>
    <dgm:pt modelId="{CC9705A3-97B7-4F17-AF06-FD8C2F45CC5B}" type="parTrans" cxnId="{9BDB5A3C-BCB9-4B84-B775-5150873658EA}">
      <dgm:prSet/>
      <dgm:spPr/>
      <dgm:t>
        <a:bodyPr/>
        <a:lstStyle/>
        <a:p>
          <a:endParaRPr lang="en-US"/>
        </a:p>
      </dgm:t>
    </dgm:pt>
    <dgm:pt modelId="{111A60B8-32B4-4215-8220-9D183BB8184E}" type="sibTrans" cxnId="{9BDB5A3C-BCB9-4B84-B775-5150873658EA}">
      <dgm:prSet/>
      <dgm:spPr/>
      <dgm:t>
        <a:bodyPr/>
        <a:lstStyle/>
        <a:p>
          <a:endParaRPr lang="en-US"/>
        </a:p>
      </dgm:t>
    </dgm:pt>
    <dgm:pt modelId="{20C26570-DA5E-4028-93CF-6338C2BE73F2}">
      <dgm:prSet phldrT="[Text]"/>
      <dgm:spPr/>
      <dgm:t>
        <a:bodyPr/>
        <a:lstStyle/>
        <a:p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Can be used for batch and real-time data processing</a:t>
          </a:r>
          <a:endParaRPr lang="en-US" dirty="0"/>
        </a:p>
      </dgm:t>
    </dgm:pt>
    <dgm:pt modelId="{F580BE17-1A20-4D9C-B9E0-8A29C0EEE855}" type="parTrans" cxnId="{8C649BF7-5FB0-4EB9-AFE1-5180992C1E37}">
      <dgm:prSet/>
      <dgm:spPr/>
      <dgm:t>
        <a:bodyPr/>
        <a:lstStyle/>
        <a:p>
          <a:endParaRPr lang="en-US"/>
        </a:p>
      </dgm:t>
    </dgm:pt>
    <dgm:pt modelId="{38927A5F-7EA5-434F-B80F-8D39DC1AC586}" type="sibTrans" cxnId="{8C649BF7-5FB0-4EB9-AFE1-5180992C1E37}">
      <dgm:prSet/>
      <dgm:spPr/>
      <dgm:t>
        <a:bodyPr/>
        <a:lstStyle/>
        <a:p>
          <a:endParaRPr lang="en-US"/>
        </a:p>
      </dgm:t>
    </dgm:pt>
    <dgm:pt modelId="{AF65A18F-0C2B-4D04-B179-2348A07D18C0}">
      <dgm:prSet/>
      <dgm:spPr/>
      <dgm:t>
        <a:bodyPr/>
        <a:lstStyle/>
        <a:p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Easy-to-use APIs </a:t>
          </a:r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for processing large datasets</a:t>
          </a:r>
        </a:p>
      </dgm:t>
    </dgm:pt>
    <dgm:pt modelId="{9F049DAE-C767-4E94-8C17-796DA3E80F21}" type="parTrans" cxnId="{DA53CE65-AEB3-4E2E-855A-758C008D6493}">
      <dgm:prSet/>
      <dgm:spPr/>
      <dgm:t>
        <a:bodyPr/>
        <a:lstStyle/>
        <a:p>
          <a:endParaRPr lang="en-US"/>
        </a:p>
      </dgm:t>
    </dgm:pt>
    <dgm:pt modelId="{B8D5FEF2-B3B1-4525-9FB2-B49D572A2E3D}" type="sibTrans" cxnId="{DA53CE65-AEB3-4E2E-855A-758C008D6493}">
      <dgm:prSet/>
      <dgm:spPr/>
      <dgm:t>
        <a:bodyPr/>
        <a:lstStyle/>
        <a:p>
          <a:endParaRPr lang="en-US"/>
        </a:p>
      </dgm:t>
    </dgm:pt>
    <dgm:pt modelId="{3C50BB13-00AA-4827-A29F-47FEA151AF42}">
      <dgm:prSet/>
      <dgm:spPr/>
      <dgm:t>
        <a:bodyPr/>
        <a:lstStyle/>
        <a:p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Includes </a:t>
          </a:r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100+ operators </a:t>
          </a:r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for transforming</a:t>
          </a:r>
        </a:p>
      </dgm:t>
    </dgm:pt>
    <dgm:pt modelId="{DF8238B4-C421-408C-9957-B975B7577FD2}" type="parTrans" cxnId="{C0578EEB-E25F-4E09-9EA7-5AA5FB1D6259}">
      <dgm:prSet/>
      <dgm:spPr/>
      <dgm:t>
        <a:bodyPr/>
        <a:lstStyle/>
        <a:p>
          <a:endParaRPr lang="en-US"/>
        </a:p>
      </dgm:t>
    </dgm:pt>
    <dgm:pt modelId="{CA9780C1-639D-4F0B-BFB0-F1F926EA2562}" type="sibTrans" cxnId="{C0578EEB-E25F-4E09-9EA7-5AA5FB1D6259}">
      <dgm:prSet/>
      <dgm:spPr/>
      <dgm:t>
        <a:bodyPr/>
        <a:lstStyle/>
        <a:p>
          <a:endParaRPr lang="en-US"/>
        </a:p>
      </dgm:t>
    </dgm:pt>
    <dgm:pt modelId="{7F0BAB59-B4A9-4BC5-9B23-EF82918E2B93}">
      <dgm:prSet/>
      <dgm:spPr/>
      <dgm:t>
        <a:bodyPr/>
        <a:lstStyle/>
        <a:p>
          <a:r>
            <a:rPr lang="en-IN" b="1" dirty="0">
              <a:solidFill>
                <a:schemeClr val="bg1"/>
              </a:solidFill>
              <a:cs typeface="Segoe UI" panose="020B0502040204020203" pitchFamily="34" charset="0"/>
            </a:rPr>
            <a:t>Unified </a:t>
          </a:r>
          <a:r>
            <a:rPr lang="en-IN" b="1" dirty="0" err="1">
              <a:solidFill>
                <a:schemeClr val="bg1"/>
              </a:solidFill>
              <a:cs typeface="Segoe UI" panose="020B0502040204020203" pitchFamily="34" charset="0"/>
            </a:rPr>
            <a:t>Engin</a:t>
          </a:r>
          <a:r>
            <a:rPr lang="pl-PL" b="1" dirty="0">
              <a:solidFill>
                <a:schemeClr val="bg1"/>
              </a:solidFill>
              <a:cs typeface="Segoe UI" panose="020B0502040204020203" pitchFamily="34" charset="0"/>
            </a:rPr>
            <a:t>e</a:t>
          </a:r>
          <a:endParaRPr lang="en-IN" dirty="0">
            <a:solidFill>
              <a:schemeClr val="bg1"/>
            </a:solidFill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66DE6CE5-3ECC-432D-B601-320E5FC47BDA}" type="parTrans" cxnId="{49B1AA27-7CF8-4B97-8BA5-74887498BB53}">
      <dgm:prSet/>
      <dgm:spPr/>
      <dgm:t>
        <a:bodyPr/>
        <a:lstStyle/>
        <a:p>
          <a:endParaRPr lang="en-US"/>
        </a:p>
      </dgm:t>
    </dgm:pt>
    <dgm:pt modelId="{7AC01CFA-38F4-4858-9943-66FA693885A1}" type="sibTrans" cxnId="{49B1AA27-7CF8-4B97-8BA5-74887498BB53}">
      <dgm:prSet/>
      <dgm:spPr/>
      <dgm:t>
        <a:bodyPr/>
        <a:lstStyle/>
        <a:p>
          <a:endParaRPr lang="en-US"/>
        </a:p>
      </dgm:t>
    </dgm:pt>
    <dgm:pt modelId="{C17416BC-47EA-4CE5-BBD8-AC0B140E5F6E}">
      <dgm:prSet/>
      <dgm:spPr/>
      <dgm:t>
        <a:bodyPr/>
        <a:lstStyle/>
        <a:p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Integrated framework </a:t>
          </a:r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includes higher-level libraries for interactive SQL queries, Stream Analytics, ML and </a:t>
          </a:r>
          <a:r>
            <a:rPr lang="pl-PL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more</a:t>
          </a:r>
          <a:endParaRPr lang="en-IN" dirty="0">
            <a:solidFill>
              <a:schemeClr val="bg2">
                <a:lumMod val="25000"/>
              </a:schemeClr>
            </a:solidFill>
            <a:cs typeface="Segoe UI" panose="020B0502040204020203" pitchFamily="34" charset="0"/>
          </a:endParaRPr>
        </a:p>
      </dgm:t>
    </dgm:pt>
    <dgm:pt modelId="{DC34DD4F-27BA-4DB6-B98B-BAC671536D03}" type="parTrans" cxnId="{EABB9E9D-5E03-4D39-B13A-4ABB3AC04269}">
      <dgm:prSet/>
      <dgm:spPr/>
      <dgm:t>
        <a:bodyPr/>
        <a:lstStyle/>
        <a:p>
          <a:endParaRPr lang="en-US"/>
        </a:p>
      </dgm:t>
    </dgm:pt>
    <dgm:pt modelId="{E8BA2142-AEC3-4CF5-AC19-56B129B38E68}" type="sibTrans" cxnId="{EABB9E9D-5E03-4D39-B13A-4ABB3AC04269}">
      <dgm:prSet/>
      <dgm:spPr/>
      <dgm:t>
        <a:bodyPr/>
        <a:lstStyle/>
        <a:p>
          <a:endParaRPr lang="en-US"/>
        </a:p>
      </dgm:t>
    </dgm:pt>
    <dgm:pt modelId="{778418A1-1C60-49BC-B371-A66D6F54A21E}">
      <dgm:prSet/>
      <dgm:spPr/>
      <dgm:t>
        <a:bodyPr/>
        <a:lstStyle/>
        <a:p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A single application can combine </a:t>
          </a:r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all types of processing</a:t>
          </a:r>
          <a:endParaRPr lang="en-IN" b="1" dirty="0">
            <a:solidFill>
              <a:schemeClr val="bg1"/>
            </a:solidFill>
            <a:cs typeface="Segoe UI" panose="020B0502040204020203" pitchFamily="34" charset="0"/>
          </a:endParaRPr>
        </a:p>
      </dgm:t>
    </dgm:pt>
    <dgm:pt modelId="{51FC6599-A904-4E8E-8B0E-8BE9E5D52314}" type="parTrans" cxnId="{684E6793-4DA5-47CA-BC63-99EA91E20E45}">
      <dgm:prSet/>
      <dgm:spPr/>
      <dgm:t>
        <a:bodyPr/>
        <a:lstStyle/>
        <a:p>
          <a:endParaRPr lang="en-US"/>
        </a:p>
      </dgm:t>
    </dgm:pt>
    <dgm:pt modelId="{B46E2B8A-513F-4888-B7FF-325CF73ED7AC}" type="sibTrans" cxnId="{684E6793-4DA5-47CA-BC63-99EA91E20E45}">
      <dgm:prSet/>
      <dgm:spPr/>
      <dgm:t>
        <a:bodyPr/>
        <a:lstStyle/>
        <a:p>
          <a:endParaRPr lang="en-US"/>
        </a:p>
      </dgm:t>
    </dgm:pt>
    <dgm:pt modelId="{B8FEBA33-C34F-4094-9897-CA73F6492D54}">
      <dgm:prSet/>
      <dgm:spPr/>
      <dgm:t>
        <a:bodyPr/>
        <a:lstStyle/>
        <a:p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Spark has built-in support for </a:t>
          </a:r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many data sources</a:t>
          </a:r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, rich ecosystem of </a:t>
          </a:r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ISV applications</a:t>
          </a:r>
          <a:r>
            <a:rPr lang="pl-PL" b="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,</a:t>
          </a:r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 </a:t>
          </a:r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and a large </a:t>
          </a:r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dev community</a:t>
          </a:r>
          <a:endParaRPr lang="en-IN" b="1" dirty="0">
            <a:solidFill>
              <a:schemeClr val="bg2">
                <a:lumMod val="25000"/>
              </a:schemeClr>
            </a:solidFill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F82FBED0-5368-47C4-8FF2-D411A3BC3B55}" type="parTrans" cxnId="{E44852EC-1F86-437C-A02F-42027809B0EC}">
      <dgm:prSet/>
      <dgm:spPr/>
      <dgm:t>
        <a:bodyPr/>
        <a:lstStyle/>
        <a:p>
          <a:endParaRPr lang="en-US"/>
        </a:p>
      </dgm:t>
    </dgm:pt>
    <dgm:pt modelId="{8B4024DB-F8D4-4AF9-926A-5606905E462A}" type="sibTrans" cxnId="{E44852EC-1F86-437C-A02F-42027809B0EC}">
      <dgm:prSet/>
      <dgm:spPr/>
      <dgm:t>
        <a:bodyPr/>
        <a:lstStyle/>
        <a:p>
          <a:endParaRPr lang="en-US"/>
        </a:p>
      </dgm:t>
    </dgm:pt>
    <dgm:pt modelId="{6CD7AB85-3681-41DD-AF1E-131C515E30FB}">
      <dgm:prSet/>
      <dgm:spPr/>
      <dgm:t>
        <a:bodyPr/>
        <a:lstStyle/>
        <a:p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Available on </a:t>
          </a:r>
          <a:r>
            <a:rPr lang="en-IN" b="1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multiple public clouds </a:t>
          </a:r>
          <a:r>
            <a:rPr lang="en-IN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(AWS, Google and Azure) and multiple on-premises distributors</a:t>
          </a:r>
        </a:p>
      </dgm:t>
    </dgm:pt>
    <dgm:pt modelId="{94CF5102-EBF1-43F8-9400-DF33C5FF6BF3}" type="parTrans" cxnId="{57962C56-AA40-42F6-91B5-88190B6D8A40}">
      <dgm:prSet/>
      <dgm:spPr/>
      <dgm:t>
        <a:bodyPr/>
        <a:lstStyle/>
        <a:p>
          <a:endParaRPr lang="en-US"/>
        </a:p>
      </dgm:t>
    </dgm:pt>
    <dgm:pt modelId="{B1AB8A32-CA65-4988-90D3-C04C2EB33C00}" type="sibTrans" cxnId="{57962C56-AA40-42F6-91B5-88190B6D8A40}">
      <dgm:prSet/>
      <dgm:spPr/>
      <dgm:t>
        <a:bodyPr/>
        <a:lstStyle/>
        <a:p>
          <a:endParaRPr lang="en-US"/>
        </a:p>
      </dgm:t>
    </dgm:pt>
    <dgm:pt modelId="{D38AA927-8147-4E2A-91F9-AF039EA67B6E}" type="pres">
      <dgm:prSet presAssocID="{DD26FBFB-060C-41D2-8F4B-14861D4F21C6}" presName="linear" presStyleCnt="0">
        <dgm:presLayoutVars>
          <dgm:dir/>
          <dgm:animLvl val="lvl"/>
          <dgm:resizeHandles val="exact"/>
        </dgm:presLayoutVars>
      </dgm:prSet>
      <dgm:spPr/>
    </dgm:pt>
    <dgm:pt modelId="{E924EEFE-8AD6-4427-97C7-24114DEA109D}" type="pres">
      <dgm:prSet presAssocID="{79CADBD6-1F0D-48E1-A7E7-6F46D7E9E476}" presName="parentLin" presStyleCnt="0"/>
      <dgm:spPr/>
    </dgm:pt>
    <dgm:pt modelId="{EDBB9A07-B772-4CDB-B033-C4F76D8F7641}" type="pres">
      <dgm:prSet presAssocID="{79CADBD6-1F0D-48E1-A7E7-6F46D7E9E476}" presName="parentLeftMargin" presStyleLbl="node1" presStyleIdx="0" presStyleCnt="4"/>
      <dgm:spPr/>
    </dgm:pt>
    <dgm:pt modelId="{D16CB5CE-C451-46E3-98D8-523AED8A4D2B}" type="pres">
      <dgm:prSet presAssocID="{79CADBD6-1F0D-48E1-A7E7-6F46D7E9E47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34B52A6-434D-4C73-8A0F-875611BFF84C}" type="pres">
      <dgm:prSet presAssocID="{79CADBD6-1F0D-48E1-A7E7-6F46D7E9E476}" presName="negativeSpace" presStyleCnt="0"/>
      <dgm:spPr/>
    </dgm:pt>
    <dgm:pt modelId="{C1D08C2A-2CB5-4E97-BC60-D4A51F587B6D}" type="pres">
      <dgm:prSet presAssocID="{79CADBD6-1F0D-48E1-A7E7-6F46D7E9E476}" presName="childText" presStyleLbl="conFgAcc1" presStyleIdx="0" presStyleCnt="4">
        <dgm:presLayoutVars>
          <dgm:bulletEnabled val="1"/>
        </dgm:presLayoutVars>
      </dgm:prSet>
      <dgm:spPr/>
    </dgm:pt>
    <dgm:pt modelId="{05698C34-63BB-43EB-A573-6E969AC54CC8}" type="pres">
      <dgm:prSet presAssocID="{A072782F-60C1-4705-A996-049F1DFC866B}" presName="spaceBetweenRectangles" presStyleCnt="0"/>
      <dgm:spPr/>
    </dgm:pt>
    <dgm:pt modelId="{7AED2027-6046-48AC-AA21-32C9FA1E0547}" type="pres">
      <dgm:prSet presAssocID="{3C6312CF-21F8-4814-8D77-CE149A8C5C6B}" presName="parentLin" presStyleCnt="0"/>
      <dgm:spPr/>
    </dgm:pt>
    <dgm:pt modelId="{D5CB64D5-1046-417B-8843-721D1A886CC8}" type="pres">
      <dgm:prSet presAssocID="{3C6312CF-21F8-4814-8D77-CE149A8C5C6B}" presName="parentLeftMargin" presStyleLbl="node1" presStyleIdx="0" presStyleCnt="4"/>
      <dgm:spPr/>
    </dgm:pt>
    <dgm:pt modelId="{0FD20E57-9A04-45D7-AD9A-5FE8EB6AAA2D}" type="pres">
      <dgm:prSet presAssocID="{3C6312CF-21F8-4814-8D77-CE149A8C5C6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53AEC9B-5CB9-42CD-8869-9B11CE274A4C}" type="pres">
      <dgm:prSet presAssocID="{3C6312CF-21F8-4814-8D77-CE149A8C5C6B}" presName="negativeSpace" presStyleCnt="0"/>
      <dgm:spPr/>
    </dgm:pt>
    <dgm:pt modelId="{85091389-D644-40F5-8AE6-76423BB9A011}" type="pres">
      <dgm:prSet presAssocID="{3C6312CF-21F8-4814-8D77-CE149A8C5C6B}" presName="childText" presStyleLbl="conFgAcc1" presStyleIdx="1" presStyleCnt="4">
        <dgm:presLayoutVars>
          <dgm:bulletEnabled val="1"/>
        </dgm:presLayoutVars>
      </dgm:prSet>
      <dgm:spPr/>
    </dgm:pt>
    <dgm:pt modelId="{1C8D9AC1-1ECD-42FC-BF41-39318E267A3C}" type="pres">
      <dgm:prSet presAssocID="{C43F06DE-E32E-4816-9D9C-614FF433DFBC}" presName="spaceBetweenRectangles" presStyleCnt="0"/>
      <dgm:spPr/>
    </dgm:pt>
    <dgm:pt modelId="{A8C99765-6079-45AC-A7D4-395344D751BA}" type="pres">
      <dgm:prSet presAssocID="{7F0BAB59-B4A9-4BC5-9B23-EF82918E2B93}" presName="parentLin" presStyleCnt="0"/>
      <dgm:spPr/>
    </dgm:pt>
    <dgm:pt modelId="{B99D85F4-8199-4090-904C-2B517D675C2A}" type="pres">
      <dgm:prSet presAssocID="{7F0BAB59-B4A9-4BC5-9B23-EF82918E2B93}" presName="parentLeftMargin" presStyleLbl="node1" presStyleIdx="1" presStyleCnt="4"/>
      <dgm:spPr/>
    </dgm:pt>
    <dgm:pt modelId="{04514334-5166-49E3-ABD6-6C0220FECD99}" type="pres">
      <dgm:prSet presAssocID="{7F0BAB59-B4A9-4BC5-9B23-EF82918E2B9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E2DF4EE-AA78-4DA4-A030-A4326564AC1A}" type="pres">
      <dgm:prSet presAssocID="{7F0BAB59-B4A9-4BC5-9B23-EF82918E2B93}" presName="negativeSpace" presStyleCnt="0"/>
      <dgm:spPr/>
    </dgm:pt>
    <dgm:pt modelId="{619874C6-54C0-47D8-AE7D-60F3FC3D34A4}" type="pres">
      <dgm:prSet presAssocID="{7F0BAB59-B4A9-4BC5-9B23-EF82918E2B93}" presName="childText" presStyleLbl="conFgAcc1" presStyleIdx="2" presStyleCnt="4">
        <dgm:presLayoutVars>
          <dgm:bulletEnabled val="1"/>
        </dgm:presLayoutVars>
      </dgm:prSet>
      <dgm:spPr/>
    </dgm:pt>
    <dgm:pt modelId="{288A01DF-6FA7-49D6-99DD-80B741392E75}" type="pres">
      <dgm:prSet presAssocID="{7AC01CFA-38F4-4858-9943-66FA693885A1}" presName="spaceBetweenRectangles" presStyleCnt="0"/>
      <dgm:spPr/>
    </dgm:pt>
    <dgm:pt modelId="{0D01592A-4AF8-4BF5-81CD-A4810429405F}" type="pres">
      <dgm:prSet presAssocID="{854AD28C-13BA-41C9-B1D0-9B7B329370DB}" presName="parentLin" presStyleCnt="0"/>
      <dgm:spPr/>
    </dgm:pt>
    <dgm:pt modelId="{E91E6110-E9E2-439D-8CEF-DC0BB9873688}" type="pres">
      <dgm:prSet presAssocID="{854AD28C-13BA-41C9-B1D0-9B7B329370DB}" presName="parentLeftMargin" presStyleLbl="node1" presStyleIdx="2" presStyleCnt="4"/>
      <dgm:spPr/>
    </dgm:pt>
    <dgm:pt modelId="{1B0BD664-9C72-4236-BC51-AD89571537E2}" type="pres">
      <dgm:prSet presAssocID="{854AD28C-13BA-41C9-B1D0-9B7B329370D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D512750-E065-420A-8A29-E0817FDAEC91}" type="pres">
      <dgm:prSet presAssocID="{854AD28C-13BA-41C9-B1D0-9B7B329370DB}" presName="negativeSpace" presStyleCnt="0"/>
      <dgm:spPr/>
    </dgm:pt>
    <dgm:pt modelId="{0EA8A27F-B4A7-4BA3-B509-D7594A824E61}" type="pres">
      <dgm:prSet presAssocID="{854AD28C-13BA-41C9-B1D0-9B7B329370D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01AD802-E920-4D5E-A274-8806B74265F9}" type="presOf" srcId="{3C6312CF-21F8-4814-8D77-CE149A8C5C6B}" destId="{0FD20E57-9A04-45D7-AD9A-5FE8EB6AAA2D}" srcOrd="1" destOrd="0" presId="urn:microsoft.com/office/officeart/2005/8/layout/list1"/>
    <dgm:cxn modelId="{F9CC7F06-AE44-401C-B806-32ECFC3CD468}" type="presOf" srcId="{3C50BB13-00AA-4827-A29F-47FEA151AF42}" destId="{85091389-D644-40F5-8AE6-76423BB9A011}" srcOrd="0" destOrd="1" presId="urn:microsoft.com/office/officeart/2005/8/layout/list1"/>
    <dgm:cxn modelId="{834B390E-3492-4C3D-AE13-F89BDB7EABE7}" srcId="{DD26FBFB-060C-41D2-8F4B-14861D4F21C6}" destId="{79CADBD6-1F0D-48E1-A7E7-6F46D7E9E476}" srcOrd="0" destOrd="0" parTransId="{182F1615-51A7-4154-95F7-16686E8C419A}" sibTransId="{A072782F-60C1-4705-A996-049F1DFC866B}"/>
    <dgm:cxn modelId="{FEBB111F-9F06-4814-8374-BF8865CD753A}" type="presOf" srcId="{20C26570-DA5E-4028-93CF-6338C2BE73F2}" destId="{C1D08C2A-2CB5-4E97-BC60-D4A51F587B6D}" srcOrd="0" destOrd="2" presId="urn:microsoft.com/office/officeart/2005/8/layout/list1"/>
    <dgm:cxn modelId="{49B1AA27-7CF8-4B97-8BA5-74887498BB53}" srcId="{DD26FBFB-060C-41D2-8F4B-14861D4F21C6}" destId="{7F0BAB59-B4A9-4BC5-9B23-EF82918E2B93}" srcOrd="2" destOrd="0" parTransId="{66DE6CE5-3ECC-432D-B601-320E5FC47BDA}" sibTransId="{7AC01CFA-38F4-4858-9943-66FA693885A1}"/>
    <dgm:cxn modelId="{9BDB5A3C-BCB9-4B84-B775-5150873658EA}" srcId="{79CADBD6-1F0D-48E1-A7E7-6F46D7E9E476}" destId="{C7970292-F488-47FF-9F32-758A34F0D8EB}" srcOrd="1" destOrd="0" parTransId="{CC9705A3-97B7-4F17-AF06-FD8C2F45CC5B}" sibTransId="{111A60B8-32B4-4215-8220-9D183BB8184E}"/>
    <dgm:cxn modelId="{981B5361-9608-47A8-B8A7-251AEBE7C164}" type="presOf" srcId="{854AD28C-13BA-41C9-B1D0-9B7B329370DB}" destId="{1B0BD664-9C72-4236-BC51-AD89571537E2}" srcOrd="1" destOrd="0" presId="urn:microsoft.com/office/officeart/2005/8/layout/list1"/>
    <dgm:cxn modelId="{DA53CE65-AEB3-4E2E-855A-758C008D6493}" srcId="{3C6312CF-21F8-4814-8D77-CE149A8C5C6B}" destId="{AF65A18F-0C2B-4D04-B179-2348A07D18C0}" srcOrd="0" destOrd="0" parTransId="{9F049DAE-C767-4E94-8C17-796DA3E80F21}" sibTransId="{B8D5FEF2-B3B1-4525-9FB2-B49D572A2E3D}"/>
    <dgm:cxn modelId="{382BCE69-7F91-4CD2-950B-97321A3D81B2}" type="presOf" srcId="{6AD3CE1F-5EAA-482F-9AD5-B3DB66D46FAD}" destId="{C1D08C2A-2CB5-4E97-BC60-D4A51F587B6D}" srcOrd="0" destOrd="0" presId="urn:microsoft.com/office/officeart/2005/8/layout/list1"/>
    <dgm:cxn modelId="{7FD7FB6B-7C42-4862-A3DD-9E2BDAC790B8}" type="presOf" srcId="{79CADBD6-1F0D-48E1-A7E7-6F46D7E9E476}" destId="{D16CB5CE-C451-46E3-98D8-523AED8A4D2B}" srcOrd="1" destOrd="0" presId="urn:microsoft.com/office/officeart/2005/8/layout/list1"/>
    <dgm:cxn modelId="{2EA35F4E-D1B8-4242-A3CF-CF29CF30E270}" srcId="{DD26FBFB-060C-41D2-8F4B-14861D4F21C6}" destId="{854AD28C-13BA-41C9-B1D0-9B7B329370DB}" srcOrd="3" destOrd="0" parTransId="{0365D1BF-165D-422E-B8DE-61AFA6780CFD}" sibTransId="{87068863-144B-493E-A83E-597C5FC946F4}"/>
    <dgm:cxn modelId="{00899A75-6342-41E1-B450-5628AB952815}" type="presOf" srcId="{6CD7AB85-3681-41DD-AF1E-131C515E30FB}" destId="{0EA8A27F-B4A7-4BA3-B509-D7594A824E61}" srcOrd="0" destOrd="1" presId="urn:microsoft.com/office/officeart/2005/8/layout/list1"/>
    <dgm:cxn modelId="{57962C56-AA40-42F6-91B5-88190B6D8A40}" srcId="{854AD28C-13BA-41C9-B1D0-9B7B329370DB}" destId="{6CD7AB85-3681-41DD-AF1E-131C515E30FB}" srcOrd="1" destOrd="0" parTransId="{94CF5102-EBF1-43F8-9400-DF33C5FF6BF3}" sibTransId="{B1AB8A32-CA65-4988-90D3-C04C2EB33C00}"/>
    <dgm:cxn modelId="{6DDC6557-3EB9-4078-BC15-8AAA75FCC4BB}" srcId="{79CADBD6-1F0D-48E1-A7E7-6F46D7E9E476}" destId="{6AD3CE1F-5EAA-482F-9AD5-B3DB66D46FAD}" srcOrd="0" destOrd="0" parTransId="{4A1940A8-53C5-46CE-B691-DAAE81EBCA3B}" sibTransId="{C2351031-FDA9-409B-A9E6-A798440A93F3}"/>
    <dgm:cxn modelId="{188E337A-89B6-4413-9A58-A666CFA6677F}" type="presOf" srcId="{AF65A18F-0C2B-4D04-B179-2348A07D18C0}" destId="{85091389-D644-40F5-8AE6-76423BB9A011}" srcOrd="0" destOrd="0" presId="urn:microsoft.com/office/officeart/2005/8/layout/list1"/>
    <dgm:cxn modelId="{DAD09B5A-2DF4-48EF-ABF1-774ECE897F64}" type="presOf" srcId="{778418A1-1C60-49BC-B371-A66D6F54A21E}" destId="{619874C6-54C0-47D8-AE7D-60F3FC3D34A4}" srcOrd="0" destOrd="1" presId="urn:microsoft.com/office/officeart/2005/8/layout/list1"/>
    <dgm:cxn modelId="{A79C7E7D-E1BD-4DF1-A3B3-6142A1081214}" type="presOf" srcId="{C7970292-F488-47FF-9F32-758A34F0D8EB}" destId="{C1D08C2A-2CB5-4E97-BC60-D4A51F587B6D}" srcOrd="0" destOrd="1" presId="urn:microsoft.com/office/officeart/2005/8/layout/list1"/>
    <dgm:cxn modelId="{0124607F-229D-4DAD-B515-08189140EFA3}" type="presOf" srcId="{7F0BAB59-B4A9-4BC5-9B23-EF82918E2B93}" destId="{04514334-5166-49E3-ABD6-6C0220FECD99}" srcOrd="1" destOrd="0" presId="urn:microsoft.com/office/officeart/2005/8/layout/list1"/>
    <dgm:cxn modelId="{684E6793-4DA5-47CA-BC63-99EA91E20E45}" srcId="{7F0BAB59-B4A9-4BC5-9B23-EF82918E2B93}" destId="{778418A1-1C60-49BC-B371-A66D6F54A21E}" srcOrd="1" destOrd="0" parTransId="{51FC6599-A904-4E8E-8B0E-8BE9E5D52314}" sibTransId="{B46E2B8A-513F-4888-B7FF-325CF73ED7AC}"/>
    <dgm:cxn modelId="{EABB9E9D-5E03-4D39-B13A-4ABB3AC04269}" srcId="{7F0BAB59-B4A9-4BC5-9B23-EF82918E2B93}" destId="{C17416BC-47EA-4CE5-BBD8-AC0B140E5F6E}" srcOrd="0" destOrd="0" parTransId="{DC34DD4F-27BA-4DB6-B98B-BAC671536D03}" sibTransId="{E8BA2142-AEC3-4CF5-AC19-56B129B38E68}"/>
    <dgm:cxn modelId="{7367889E-8EC4-476D-9C44-195D0A1566ED}" type="presOf" srcId="{854AD28C-13BA-41C9-B1D0-9B7B329370DB}" destId="{E91E6110-E9E2-439D-8CEF-DC0BB9873688}" srcOrd="0" destOrd="0" presId="urn:microsoft.com/office/officeart/2005/8/layout/list1"/>
    <dgm:cxn modelId="{484272A0-9727-4C3B-BCE5-22851A6A69EF}" type="presOf" srcId="{B8FEBA33-C34F-4094-9897-CA73F6492D54}" destId="{0EA8A27F-B4A7-4BA3-B509-D7594A824E61}" srcOrd="0" destOrd="0" presId="urn:microsoft.com/office/officeart/2005/8/layout/list1"/>
    <dgm:cxn modelId="{B84E01C6-41C0-47CC-84AD-379D20C17E7F}" type="presOf" srcId="{3C6312CF-21F8-4814-8D77-CE149A8C5C6B}" destId="{D5CB64D5-1046-417B-8843-721D1A886CC8}" srcOrd="0" destOrd="0" presId="urn:microsoft.com/office/officeart/2005/8/layout/list1"/>
    <dgm:cxn modelId="{CE5258C9-A163-45ED-8DE9-931777451B11}" type="presOf" srcId="{79CADBD6-1F0D-48E1-A7E7-6F46D7E9E476}" destId="{EDBB9A07-B772-4CDB-B033-C4F76D8F7641}" srcOrd="0" destOrd="0" presId="urn:microsoft.com/office/officeart/2005/8/layout/list1"/>
    <dgm:cxn modelId="{D68197CE-570C-4EEE-A40E-A6F15E38E7E9}" type="presOf" srcId="{DD26FBFB-060C-41D2-8F4B-14861D4F21C6}" destId="{D38AA927-8147-4E2A-91F9-AF039EA67B6E}" srcOrd="0" destOrd="0" presId="urn:microsoft.com/office/officeart/2005/8/layout/list1"/>
    <dgm:cxn modelId="{6929A5DE-B776-4DA3-9367-C2657A3D22AD}" srcId="{DD26FBFB-060C-41D2-8F4B-14861D4F21C6}" destId="{3C6312CF-21F8-4814-8D77-CE149A8C5C6B}" srcOrd="1" destOrd="0" parTransId="{0299E652-211E-43E3-9605-65939BCA8E18}" sibTransId="{C43F06DE-E32E-4816-9D9C-614FF433DFBC}"/>
    <dgm:cxn modelId="{C0578EEB-E25F-4E09-9EA7-5AA5FB1D6259}" srcId="{3C6312CF-21F8-4814-8D77-CE149A8C5C6B}" destId="{3C50BB13-00AA-4827-A29F-47FEA151AF42}" srcOrd="1" destOrd="0" parTransId="{DF8238B4-C421-408C-9957-B975B7577FD2}" sibTransId="{CA9780C1-639D-4F0B-BFB0-F1F926EA2562}"/>
    <dgm:cxn modelId="{E44852EC-1F86-437C-A02F-42027809B0EC}" srcId="{854AD28C-13BA-41C9-B1D0-9B7B329370DB}" destId="{B8FEBA33-C34F-4094-9897-CA73F6492D54}" srcOrd="0" destOrd="0" parTransId="{F82FBED0-5368-47C4-8FF2-D411A3BC3B55}" sibTransId="{8B4024DB-F8D4-4AF9-926A-5606905E462A}"/>
    <dgm:cxn modelId="{C819ACED-2A37-4662-A60F-C7B4C5BFF8AF}" type="presOf" srcId="{C17416BC-47EA-4CE5-BBD8-AC0B140E5F6E}" destId="{619874C6-54C0-47D8-AE7D-60F3FC3D34A4}" srcOrd="0" destOrd="0" presId="urn:microsoft.com/office/officeart/2005/8/layout/list1"/>
    <dgm:cxn modelId="{7F37BDF6-1CC8-4094-B11F-D698DD809C4B}" type="presOf" srcId="{7F0BAB59-B4A9-4BC5-9B23-EF82918E2B93}" destId="{B99D85F4-8199-4090-904C-2B517D675C2A}" srcOrd="0" destOrd="0" presId="urn:microsoft.com/office/officeart/2005/8/layout/list1"/>
    <dgm:cxn modelId="{8C649BF7-5FB0-4EB9-AFE1-5180992C1E37}" srcId="{79CADBD6-1F0D-48E1-A7E7-6F46D7E9E476}" destId="{20C26570-DA5E-4028-93CF-6338C2BE73F2}" srcOrd="2" destOrd="0" parTransId="{F580BE17-1A20-4D9C-B9E0-8A29C0EEE855}" sibTransId="{38927A5F-7EA5-434F-B80F-8D39DC1AC586}"/>
    <dgm:cxn modelId="{777F644C-8C19-447B-900D-7E2C83B5DE49}" type="presParOf" srcId="{D38AA927-8147-4E2A-91F9-AF039EA67B6E}" destId="{E924EEFE-8AD6-4427-97C7-24114DEA109D}" srcOrd="0" destOrd="0" presId="urn:microsoft.com/office/officeart/2005/8/layout/list1"/>
    <dgm:cxn modelId="{DABF9F65-D95A-4CCC-B3E5-D1EBC797D407}" type="presParOf" srcId="{E924EEFE-8AD6-4427-97C7-24114DEA109D}" destId="{EDBB9A07-B772-4CDB-B033-C4F76D8F7641}" srcOrd="0" destOrd="0" presId="urn:microsoft.com/office/officeart/2005/8/layout/list1"/>
    <dgm:cxn modelId="{46F231ED-D5EC-45F2-BCE0-4BEA43E466A7}" type="presParOf" srcId="{E924EEFE-8AD6-4427-97C7-24114DEA109D}" destId="{D16CB5CE-C451-46E3-98D8-523AED8A4D2B}" srcOrd="1" destOrd="0" presId="urn:microsoft.com/office/officeart/2005/8/layout/list1"/>
    <dgm:cxn modelId="{85F2A0C1-3BA2-4CBC-816D-D5B50FE3B1FB}" type="presParOf" srcId="{D38AA927-8147-4E2A-91F9-AF039EA67B6E}" destId="{A34B52A6-434D-4C73-8A0F-875611BFF84C}" srcOrd="1" destOrd="0" presId="urn:microsoft.com/office/officeart/2005/8/layout/list1"/>
    <dgm:cxn modelId="{1D856DAE-6D7A-40A0-BD43-BC1B8A37FBD4}" type="presParOf" srcId="{D38AA927-8147-4E2A-91F9-AF039EA67B6E}" destId="{C1D08C2A-2CB5-4E97-BC60-D4A51F587B6D}" srcOrd="2" destOrd="0" presId="urn:microsoft.com/office/officeart/2005/8/layout/list1"/>
    <dgm:cxn modelId="{0F003ABB-6971-4F17-9A33-8DA70A4AB83C}" type="presParOf" srcId="{D38AA927-8147-4E2A-91F9-AF039EA67B6E}" destId="{05698C34-63BB-43EB-A573-6E969AC54CC8}" srcOrd="3" destOrd="0" presId="urn:microsoft.com/office/officeart/2005/8/layout/list1"/>
    <dgm:cxn modelId="{C41042D0-FF42-4BDA-B8E7-47EDB85E92DD}" type="presParOf" srcId="{D38AA927-8147-4E2A-91F9-AF039EA67B6E}" destId="{7AED2027-6046-48AC-AA21-32C9FA1E0547}" srcOrd="4" destOrd="0" presId="urn:microsoft.com/office/officeart/2005/8/layout/list1"/>
    <dgm:cxn modelId="{EC4E8D3D-51A3-488F-9656-EA616B61E32B}" type="presParOf" srcId="{7AED2027-6046-48AC-AA21-32C9FA1E0547}" destId="{D5CB64D5-1046-417B-8843-721D1A886CC8}" srcOrd="0" destOrd="0" presId="urn:microsoft.com/office/officeart/2005/8/layout/list1"/>
    <dgm:cxn modelId="{EBB3BBF9-BC8A-443C-B1EC-74197C493C46}" type="presParOf" srcId="{7AED2027-6046-48AC-AA21-32C9FA1E0547}" destId="{0FD20E57-9A04-45D7-AD9A-5FE8EB6AAA2D}" srcOrd="1" destOrd="0" presId="urn:microsoft.com/office/officeart/2005/8/layout/list1"/>
    <dgm:cxn modelId="{BCF1404A-8E31-4DED-A1C3-7E49785382D3}" type="presParOf" srcId="{D38AA927-8147-4E2A-91F9-AF039EA67B6E}" destId="{653AEC9B-5CB9-42CD-8869-9B11CE274A4C}" srcOrd="5" destOrd="0" presId="urn:microsoft.com/office/officeart/2005/8/layout/list1"/>
    <dgm:cxn modelId="{675577E2-9A6F-4612-8655-335D013E3997}" type="presParOf" srcId="{D38AA927-8147-4E2A-91F9-AF039EA67B6E}" destId="{85091389-D644-40F5-8AE6-76423BB9A011}" srcOrd="6" destOrd="0" presId="urn:microsoft.com/office/officeart/2005/8/layout/list1"/>
    <dgm:cxn modelId="{5CE83C08-2F03-4309-9BD0-995F661ADFE6}" type="presParOf" srcId="{D38AA927-8147-4E2A-91F9-AF039EA67B6E}" destId="{1C8D9AC1-1ECD-42FC-BF41-39318E267A3C}" srcOrd="7" destOrd="0" presId="urn:microsoft.com/office/officeart/2005/8/layout/list1"/>
    <dgm:cxn modelId="{C9CCD4B2-F04C-493B-AF81-3C4F3359AE6D}" type="presParOf" srcId="{D38AA927-8147-4E2A-91F9-AF039EA67B6E}" destId="{A8C99765-6079-45AC-A7D4-395344D751BA}" srcOrd="8" destOrd="0" presId="urn:microsoft.com/office/officeart/2005/8/layout/list1"/>
    <dgm:cxn modelId="{C8B3F1E4-7CF8-49B6-BCBC-1EBE65D63F7E}" type="presParOf" srcId="{A8C99765-6079-45AC-A7D4-395344D751BA}" destId="{B99D85F4-8199-4090-904C-2B517D675C2A}" srcOrd="0" destOrd="0" presId="urn:microsoft.com/office/officeart/2005/8/layout/list1"/>
    <dgm:cxn modelId="{F0E9E88A-C1A1-416D-BE82-184284A46389}" type="presParOf" srcId="{A8C99765-6079-45AC-A7D4-395344D751BA}" destId="{04514334-5166-49E3-ABD6-6C0220FECD99}" srcOrd="1" destOrd="0" presId="urn:microsoft.com/office/officeart/2005/8/layout/list1"/>
    <dgm:cxn modelId="{345155F6-A79E-4341-9E7F-36002B07BAA0}" type="presParOf" srcId="{D38AA927-8147-4E2A-91F9-AF039EA67B6E}" destId="{5E2DF4EE-AA78-4DA4-A030-A4326564AC1A}" srcOrd="9" destOrd="0" presId="urn:microsoft.com/office/officeart/2005/8/layout/list1"/>
    <dgm:cxn modelId="{434D0638-0994-4EC6-BFF4-5CCC4D167042}" type="presParOf" srcId="{D38AA927-8147-4E2A-91F9-AF039EA67B6E}" destId="{619874C6-54C0-47D8-AE7D-60F3FC3D34A4}" srcOrd="10" destOrd="0" presId="urn:microsoft.com/office/officeart/2005/8/layout/list1"/>
    <dgm:cxn modelId="{986AC7E6-2415-4A74-B7A7-46C44479FA24}" type="presParOf" srcId="{D38AA927-8147-4E2A-91F9-AF039EA67B6E}" destId="{288A01DF-6FA7-49D6-99DD-80B741392E75}" srcOrd="11" destOrd="0" presId="urn:microsoft.com/office/officeart/2005/8/layout/list1"/>
    <dgm:cxn modelId="{F97BA929-D46D-46FE-9B4F-FD0CE1781989}" type="presParOf" srcId="{D38AA927-8147-4E2A-91F9-AF039EA67B6E}" destId="{0D01592A-4AF8-4BF5-81CD-A4810429405F}" srcOrd="12" destOrd="0" presId="urn:microsoft.com/office/officeart/2005/8/layout/list1"/>
    <dgm:cxn modelId="{56FC4518-AA26-4731-86EF-4518EA7178C0}" type="presParOf" srcId="{0D01592A-4AF8-4BF5-81CD-A4810429405F}" destId="{E91E6110-E9E2-439D-8CEF-DC0BB9873688}" srcOrd="0" destOrd="0" presId="urn:microsoft.com/office/officeart/2005/8/layout/list1"/>
    <dgm:cxn modelId="{B9EA6D47-E2A0-48E8-891A-3B699997D93F}" type="presParOf" srcId="{0D01592A-4AF8-4BF5-81CD-A4810429405F}" destId="{1B0BD664-9C72-4236-BC51-AD89571537E2}" srcOrd="1" destOrd="0" presId="urn:microsoft.com/office/officeart/2005/8/layout/list1"/>
    <dgm:cxn modelId="{1D433866-F46D-4CA8-BF73-ABE811E59E92}" type="presParOf" srcId="{D38AA927-8147-4E2A-91F9-AF039EA67B6E}" destId="{1D512750-E065-420A-8A29-E0817FDAEC91}" srcOrd="13" destOrd="0" presId="urn:microsoft.com/office/officeart/2005/8/layout/list1"/>
    <dgm:cxn modelId="{4B7ADBDA-3FC9-419A-8F7B-9E3A749B3035}" type="presParOf" srcId="{D38AA927-8147-4E2A-91F9-AF039EA67B6E}" destId="{0EA8A27F-B4A7-4BA3-B509-D7594A824E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8C2A-2CB5-4E97-BC60-D4A51F587B6D}">
      <dsp:nvSpPr>
        <dsp:cNvPr id="0" name=""/>
        <dsp:cNvSpPr/>
      </dsp:nvSpPr>
      <dsp:spPr>
        <a:xfrm>
          <a:off x="0" y="333132"/>
          <a:ext cx="10799762" cy="1023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182" tIns="270764" rIns="83818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Using </a:t>
          </a: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in-memory</a:t>
          </a: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 </a:t>
          </a:r>
          <a:r>
            <a:rPr lang="en-IN" sz="1300" kern="1200" dirty="0" err="1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computin</a:t>
          </a:r>
          <a:r>
            <a:rPr lang="pl-PL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g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l-PL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Even </a:t>
          </a:r>
          <a:r>
            <a:rPr lang="pl-PL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100x faster </a:t>
          </a:r>
          <a:r>
            <a:rPr lang="pl-PL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than Hadoop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Can be used for batch and real-time data processing</a:t>
          </a:r>
          <a:endParaRPr lang="en-US" sz="1300" kern="1200" dirty="0"/>
        </a:p>
      </dsp:txBody>
      <dsp:txXfrm>
        <a:off x="0" y="333132"/>
        <a:ext cx="10799762" cy="1023750"/>
      </dsp:txXfrm>
    </dsp:sp>
    <dsp:sp modelId="{D16CB5CE-C451-46E3-98D8-523AED8A4D2B}">
      <dsp:nvSpPr>
        <dsp:cNvPr id="0" name=""/>
        <dsp:cNvSpPr/>
      </dsp:nvSpPr>
      <dsp:spPr>
        <a:xfrm>
          <a:off x="539988" y="141252"/>
          <a:ext cx="75598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44" tIns="0" rIns="28574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chemeClr val="bg1"/>
              </a:solidFill>
              <a:cs typeface="Segoe UI" panose="020B0502040204020203" pitchFamily="34" charset="0"/>
            </a:rPr>
            <a:t>Performance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58722" y="159986"/>
        <a:ext cx="7522365" cy="346292"/>
      </dsp:txXfrm>
    </dsp:sp>
    <dsp:sp modelId="{85091389-D644-40F5-8AE6-76423BB9A011}">
      <dsp:nvSpPr>
        <dsp:cNvPr id="0" name=""/>
        <dsp:cNvSpPr/>
      </dsp:nvSpPr>
      <dsp:spPr>
        <a:xfrm>
          <a:off x="0" y="1618962"/>
          <a:ext cx="10799762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182" tIns="270764" rIns="83818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Easy-to-use APIs </a:t>
          </a: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for processing large datasets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Includes </a:t>
          </a: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100+ operators </a:t>
          </a: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for transforming</a:t>
          </a:r>
        </a:p>
      </dsp:txBody>
      <dsp:txXfrm>
        <a:off x="0" y="1618962"/>
        <a:ext cx="10799762" cy="798525"/>
      </dsp:txXfrm>
    </dsp:sp>
    <dsp:sp modelId="{0FD20E57-9A04-45D7-AD9A-5FE8EB6AAA2D}">
      <dsp:nvSpPr>
        <dsp:cNvPr id="0" name=""/>
        <dsp:cNvSpPr/>
      </dsp:nvSpPr>
      <dsp:spPr>
        <a:xfrm>
          <a:off x="539988" y="1427082"/>
          <a:ext cx="75598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44" tIns="0" rIns="28574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chemeClr val="bg1"/>
              </a:solidFill>
              <a:cs typeface="Segoe UI" panose="020B0502040204020203" pitchFamily="34" charset="0"/>
            </a:rPr>
            <a:t>Developer </a:t>
          </a:r>
          <a:r>
            <a:rPr lang="en-IN" sz="1300" b="1" kern="1200" dirty="0" err="1">
              <a:solidFill>
                <a:schemeClr val="bg1"/>
              </a:solidFill>
              <a:cs typeface="Segoe UI" panose="020B0502040204020203" pitchFamily="34" charset="0"/>
            </a:rPr>
            <a:t>Productivit</a:t>
          </a:r>
          <a:r>
            <a:rPr lang="pl-PL" sz="1300" b="1" kern="1200" dirty="0">
              <a:solidFill>
                <a:schemeClr val="bg1"/>
              </a:solidFill>
              <a:cs typeface="Segoe UI" panose="020B0502040204020203" pitchFamily="34" charset="0"/>
            </a:rPr>
            <a:t>y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58722" y="1445816"/>
        <a:ext cx="7522365" cy="346292"/>
      </dsp:txXfrm>
    </dsp:sp>
    <dsp:sp modelId="{619874C6-54C0-47D8-AE7D-60F3FC3D34A4}">
      <dsp:nvSpPr>
        <dsp:cNvPr id="0" name=""/>
        <dsp:cNvSpPr/>
      </dsp:nvSpPr>
      <dsp:spPr>
        <a:xfrm>
          <a:off x="0" y="2679567"/>
          <a:ext cx="10799762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182" tIns="270764" rIns="83818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Integrated framework </a:t>
          </a: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includes higher-level libraries for interactive SQL queries, Stream Analytics, ML and </a:t>
          </a:r>
          <a:r>
            <a:rPr lang="pl-PL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more</a:t>
          </a:r>
          <a:endParaRPr lang="en-IN" sz="1300" kern="1200" dirty="0">
            <a:solidFill>
              <a:schemeClr val="bg2">
                <a:lumMod val="25000"/>
              </a:schemeClr>
            </a:solidFill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A single application can combine </a:t>
          </a: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all types of processing</a:t>
          </a:r>
          <a:endParaRPr lang="en-IN" sz="1300" b="1" kern="1200" dirty="0">
            <a:solidFill>
              <a:schemeClr val="bg1"/>
            </a:solidFill>
            <a:cs typeface="Segoe UI" panose="020B0502040204020203" pitchFamily="34" charset="0"/>
          </a:endParaRPr>
        </a:p>
      </dsp:txBody>
      <dsp:txXfrm>
        <a:off x="0" y="2679567"/>
        <a:ext cx="10799762" cy="798525"/>
      </dsp:txXfrm>
    </dsp:sp>
    <dsp:sp modelId="{04514334-5166-49E3-ABD6-6C0220FECD99}">
      <dsp:nvSpPr>
        <dsp:cNvPr id="0" name=""/>
        <dsp:cNvSpPr/>
      </dsp:nvSpPr>
      <dsp:spPr>
        <a:xfrm>
          <a:off x="539988" y="2487687"/>
          <a:ext cx="75598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44" tIns="0" rIns="28574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chemeClr val="bg1"/>
              </a:solidFill>
              <a:cs typeface="Segoe UI" panose="020B0502040204020203" pitchFamily="34" charset="0"/>
            </a:rPr>
            <a:t>Unified </a:t>
          </a:r>
          <a:r>
            <a:rPr lang="en-IN" sz="1300" b="1" kern="1200" dirty="0" err="1">
              <a:solidFill>
                <a:schemeClr val="bg1"/>
              </a:solidFill>
              <a:cs typeface="Segoe UI" panose="020B0502040204020203" pitchFamily="34" charset="0"/>
            </a:rPr>
            <a:t>Engin</a:t>
          </a:r>
          <a:r>
            <a:rPr lang="pl-PL" sz="1300" b="1" kern="1200" dirty="0">
              <a:solidFill>
                <a:schemeClr val="bg1"/>
              </a:solidFill>
              <a:cs typeface="Segoe UI" panose="020B0502040204020203" pitchFamily="34" charset="0"/>
            </a:rPr>
            <a:t>e</a:t>
          </a:r>
          <a:endParaRPr lang="en-IN" sz="1300" kern="1200" dirty="0">
            <a:solidFill>
              <a:schemeClr val="bg1"/>
            </a:solidFill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558722" y="2506421"/>
        <a:ext cx="7522365" cy="346292"/>
      </dsp:txXfrm>
    </dsp:sp>
    <dsp:sp modelId="{0EA8A27F-B4A7-4BA3-B509-D7594A824E61}">
      <dsp:nvSpPr>
        <dsp:cNvPr id="0" name=""/>
        <dsp:cNvSpPr/>
      </dsp:nvSpPr>
      <dsp:spPr>
        <a:xfrm>
          <a:off x="0" y="3740172"/>
          <a:ext cx="10799762" cy="798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182" tIns="270764" rIns="83818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Spark has built-in support for </a:t>
          </a: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many data sources</a:t>
          </a: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, rich ecosystem of </a:t>
          </a: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ISV applications</a:t>
          </a:r>
          <a:r>
            <a:rPr lang="pl-PL" sz="1300" b="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,</a:t>
          </a: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 </a:t>
          </a: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and a large </a:t>
          </a: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dev community</a:t>
          </a:r>
          <a:endParaRPr lang="en-IN" sz="1300" b="1" kern="1200" dirty="0">
            <a:solidFill>
              <a:schemeClr val="bg2">
                <a:lumMod val="25000"/>
              </a:schemeClr>
            </a:solidFill>
            <a:ea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Available on </a:t>
          </a:r>
          <a:r>
            <a:rPr lang="en-IN" sz="1300" b="1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multiple public clouds </a:t>
          </a:r>
          <a:r>
            <a:rPr lang="en-IN" sz="1300" kern="1200" dirty="0">
              <a:solidFill>
                <a:schemeClr val="bg2">
                  <a:lumMod val="25000"/>
                </a:schemeClr>
              </a:solidFill>
              <a:cs typeface="Segoe UI" panose="020B0502040204020203" pitchFamily="34" charset="0"/>
            </a:rPr>
            <a:t>(AWS, Google and Azure) and multiple on-premises distributors</a:t>
          </a:r>
        </a:p>
      </dsp:txBody>
      <dsp:txXfrm>
        <a:off x="0" y="3740172"/>
        <a:ext cx="10799762" cy="798525"/>
      </dsp:txXfrm>
    </dsp:sp>
    <dsp:sp modelId="{1B0BD664-9C72-4236-BC51-AD89571537E2}">
      <dsp:nvSpPr>
        <dsp:cNvPr id="0" name=""/>
        <dsp:cNvSpPr/>
      </dsp:nvSpPr>
      <dsp:spPr>
        <a:xfrm>
          <a:off x="539988" y="3548292"/>
          <a:ext cx="7559833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44" tIns="0" rIns="285744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b="1" kern="1200" dirty="0">
              <a:solidFill>
                <a:schemeClr val="bg1"/>
              </a:solidFill>
              <a:cs typeface="Segoe UI" panose="020B0502040204020203" pitchFamily="34" charset="0"/>
            </a:rPr>
            <a:t>Ecosystem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558722" y="3567026"/>
        <a:ext cx="7522365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73C10E-FE84-4B8B-AEED-8BFEAE290A97}" type="datetimeFigureOut">
              <a:rPr lang="en-US" smtClean="0"/>
              <a:t>9/27/2019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E052A-7CB8-4D1B-9E29-5A6A4185D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18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00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21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96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37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09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When creating tables from DBFS</a:t>
            </a:r>
          </a:p>
          <a:p>
            <a:pPr marL="171450" indent="-171450" defTabSz="914367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Databricks will not read data from a table created from storage until a user accesses it.</a:t>
            </a:r>
          </a:p>
          <a:p>
            <a:pPr marL="171450" indent="-171450" defTabSz="914367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If you change the data in the storage directory, the table will reflect the new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36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783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23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64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34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26A2B-14C3-447B-81F9-4D226D8B491B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9/27/2019 7:21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769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Databricks, founded by the team that created Apache Spark – unified analytics platform that accelerates innovation by unifying data science, engineering &amp; business.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75% of the code committed to Apache Spark comes from Databricks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Unified Runtime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clusters in seconds, dynamically scale them up and down.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They’ve made enhancements to Spark engine to make it 10x faster than open source Spark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Serverless-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Auto-configured multi-user cluster,  Reliable sharing with fault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Unified Collaboration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Overall – a simple &amp; collaborative environment that enables your entire team to use Spark &amp; interact with your data simultaneously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 – Improve ETL performance, zero management clusters. Execute production code from within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DS - For data scientists, easy data exploration 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Business SME – interactive dashboards empower teams to create dynamic reports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Enterprise 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Encryption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Fine grained  Role-based access control (files, clusters, code, application, dashboard)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Compliance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Rest APIs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</a:t>
            </a:r>
            <a:r>
              <a:rPr lang="mr-IN" dirty="0"/>
              <a:t>–</a:t>
            </a:r>
            <a:r>
              <a:rPr lang="en-US" dirty="0"/>
              <a:t> DBIO, SPARK,</a:t>
            </a:r>
            <a:r>
              <a:rPr lang="en-US" baseline="0" dirty="0"/>
              <a:t> API’s , JOBS</a:t>
            </a:r>
          </a:p>
          <a:p>
            <a:r>
              <a:rPr lang="en-US" baseline="0" dirty="0"/>
              <a:t>DS </a:t>
            </a:r>
            <a:r>
              <a:rPr lang="mr-IN" baseline="0" dirty="0"/>
              <a:t>–</a:t>
            </a:r>
            <a:r>
              <a:rPr lang="en-US" baseline="0" dirty="0"/>
              <a:t> Spark and Serverless, Interactive Data Science</a:t>
            </a:r>
          </a:p>
          <a:p>
            <a:r>
              <a:rPr lang="en-US" baseline="0" dirty="0"/>
              <a:t>Data Products - Everything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Creators of</a:t>
            </a:r>
            <a:r>
              <a:rPr lang="en-US" baseline="0" dirty="0"/>
              <a:t> Spark</a:t>
            </a:r>
          </a:p>
          <a:p>
            <a:r>
              <a:rPr lang="en-US" baseline="0" dirty="0"/>
              <a:t>Training People</a:t>
            </a:r>
          </a:p>
          <a:p>
            <a:r>
              <a:rPr lang="en-US" baseline="0" dirty="0"/>
              <a:t>Number of Customers</a:t>
            </a:r>
          </a:p>
          <a:p>
            <a:endParaRPr lang="en-US" dirty="0"/>
          </a:p>
          <a:p>
            <a:r>
              <a:rPr lang="en-US" dirty="0"/>
              <a:t>Ingest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endParaRPr lang="en-US" dirty="0"/>
          </a:p>
          <a:p>
            <a:r>
              <a:rPr lang="en-US" dirty="0"/>
              <a:t>Schedule / Run / Monitor</a:t>
            </a:r>
          </a:p>
          <a:p>
            <a:endParaRPr lang="en-US" dirty="0"/>
          </a:p>
          <a:p>
            <a:r>
              <a:rPr lang="en-US" dirty="0"/>
              <a:t>Execute</a:t>
            </a:r>
          </a:p>
          <a:p>
            <a:endParaRPr lang="en-US" dirty="0"/>
          </a:p>
          <a:p>
            <a:r>
              <a:rPr lang="en-US" dirty="0"/>
              <a:t>Troubleshoot</a:t>
            </a:r>
          </a:p>
          <a:p>
            <a:endParaRPr lang="en-US" dirty="0"/>
          </a:p>
          <a:p>
            <a:r>
              <a:rPr lang="en-US" dirty="0"/>
              <a:t>Debug</a:t>
            </a:r>
          </a:p>
          <a:p>
            <a:endParaRPr lang="en-US" dirty="0"/>
          </a:p>
          <a:p>
            <a:r>
              <a:rPr lang="en-US" dirty="0"/>
              <a:t>Production</a:t>
            </a:r>
            <a:r>
              <a:rPr lang="en-US" baseline="0" dirty="0"/>
              <a:t> Jobs</a:t>
            </a:r>
          </a:p>
          <a:p>
            <a:r>
              <a:rPr lang="en-US" baseline="0" dirty="0"/>
              <a:t>---------</a:t>
            </a:r>
          </a:p>
          <a:p>
            <a:endParaRPr lang="en-US" baseline="0" dirty="0"/>
          </a:p>
          <a:p>
            <a:r>
              <a:rPr lang="en-US" baseline="0" dirty="0"/>
              <a:t>Ingest, ETL, Scheduling, Monitoring</a:t>
            </a:r>
            <a:endParaRPr lang="en-US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C1C56-A536-4812-80B1-D9AFC216A375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5270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33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3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64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6312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95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2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4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8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218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59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218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752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4411" y="1969351"/>
            <a:ext cx="11011669" cy="12106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667" spc="-93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0580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218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827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4" imgW="2279520" imgH="1310400" progId="Photoshop.Image.18">
                  <p:embed/>
                </p:oleObj>
              </mc:Choice>
              <mc:Fallback>
                <p:oleObj name="Image" r:id="rId14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  <p:sldLayoutId id="2147483659" r:id="rId9"/>
    <p:sldLayoutId id="2147483660" r:id="rId10"/>
    <p:sldLayoutId id="2147483661" r:id="rId11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blog/2017/07/12/benchmarking-big-data-sql-platforms-in-the-clou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zuredatabricks.net/spark/latest/data-sources/azure/adls-passthrough.html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results?search_query=elitmindacademy" TargetMode="External"/><Relationship Id="rId3" Type="http://schemas.openxmlformats.org/officeDocument/2006/relationships/hyperlink" Target="https://docs.databricks.com/" TargetMode="External"/><Relationship Id="rId7" Type="http://schemas.openxmlformats.org/officeDocument/2006/relationships/hyperlink" Target="https://docs.microsoft.com/en-us/learn/browse/?products=azure-databricks" TargetMode="External"/><Relationship Id="rId2" Type="http://schemas.openxmlformats.org/officeDocument/2006/relationships/hyperlink" Target="http://aka.ms/enableaiworkload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zure.microsoft.com/en-us/pricing/details/databricks/" TargetMode="External"/><Relationship Id="rId5" Type="http://schemas.openxmlformats.org/officeDocument/2006/relationships/hyperlink" Target="https://databricks.com/resources" TargetMode="External"/><Relationship Id="rId4" Type="http://schemas.openxmlformats.org/officeDocument/2006/relationships/hyperlink" Target="https://docs.azuredatabricks.net/" TargetMode="External"/><Relationship Id="rId9" Type="http://schemas.openxmlformats.org/officeDocument/2006/relationships/image" Target="../media/image100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litmind.com/" TargetMode="External"/><Relationship Id="rId13" Type="http://schemas.microsoft.com/office/2007/relationships/hdphoto" Target="../media/hdphoto6.wdp"/><Relationship Id="rId18" Type="http://schemas.openxmlformats.org/officeDocument/2006/relationships/image" Target="../media/image105.png"/><Relationship Id="rId3" Type="http://schemas.openxmlformats.org/officeDocument/2006/relationships/hyperlink" Target="http://blog.sqlgeek.pl/" TargetMode="External"/><Relationship Id="rId7" Type="http://schemas.openxmlformats.org/officeDocument/2006/relationships/hyperlink" Target="https://twitter.com/PawelPotasinski" TargetMode="External"/><Relationship Id="rId12" Type="http://schemas.openxmlformats.org/officeDocument/2006/relationships/image" Target="../media/image103.png"/><Relationship Id="rId17" Type="http://schemas.openxmlformats.org/officeDocument/2006/relationships/hyperlink" Target="https://www.facebook.com/elitmind/" TargetMode="External"/><Relationship Id="rId2" Type="http://schemas.openxmlformats.org/officeDocument/2006/relationships/hyperlink" Target="mailto:pawel.potasinski@elitmind.com" TargetMode="External"/><Relationship Id="rId16" Type="http://schemas.microsoft.com/office/2007/relationships/hdphoto" Target="../media/hdphoto7.wdp"/><Relationship Id="rId20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inkedin.com/in/pawelpotasinski/" TargetMode="External"/><Relationship Id="rId11" Type="http://schemas.openxmlformats.org/officeDocument/2006/relationships/hyperlink" Target="https://www.linkedin.com/company/elitmind-sp--z-o-o-/" TargetMode="External"/><Relationship Id="rId5" Type="http://schemas.openxmlformats.org/officeDocument/2006/relationships/hyperlink" Target="https://www.facebook.com/pawel.potasinski" TargetMode="External"/><Relationship Id="rId15" Type="http://schemas.openxmlformats.org/officeDocument/2006/relationships/image" Target="../media/image104.png"/><Relationship Id="rId10" Type="http://schemas.openxmlformats.org/officeDocument/2006/relationships/image" Target="../media/image102.svg"/><Relationship Id="rId19" Type="http://schemas.microsoft.com/office/2007/relationships/hdphoto" Target="../media/hdphoto8.wdp"/><Relationship Id="rId4" Type="http://schemas.openxmlformats.org/officeDocument/2006/relationships/hyperlink" Target="https://github.com/pawelpo" TargetMode="External"/><Relationship Id="rId9" Type="http://schemas.openxmlformats.org/officeDocument/2006/relationships/image" Target="../media/image101.png"/><Relationship Id="rId14" Type="http://schemas.openxmlformats.org/officeDocument/2006/relationships/hyperlink" Target="https://twitter.com/elitmin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906" y="3779838"/>
            <a:ext cx="11160581" cy="2339975"/>
          </a:xfrm>
        </p:spPr>
        <p:txBody>
          <a:bodyPr anchor="t"/>
          <a:lstStyle/>
          <a:p>
            <a:r>
              <a:rPr lang="pl-PL" sz="5400" dirty="0"/>
              <a:t>Azure Databricks in</a:t>
            </a:r>
            <a:br>
              <a:rPr lang="pl-PL" sz="5400" dirty="0"/>
            </a:br>
            <a:r>
              <a:rPr lang="pl-PL" sz="5400" dirty="0"/>
              <a:t>Advanced Analytics Scenarios</a:t>
            </a:r>
            <a:endParaRPr lang="en-US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Paweł Potasiński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6BC3-B961-489C-9CAB-6EC4FF66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Apache Spark - Benefits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7C59117-FB8C-440E-BC4D-2183C0FF54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288882"/>
              </p:ext>
            </p:extLst>
          </p:nvPr>
        </p:nvGraphicFramePr>
        <p:xfrm>
          <a:off x="360363" y="1439863"/>
          <a:ext cx="10799762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3157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7EB6365-2B7B-4DC7-8D6A-4FEB0262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Databricks</a:t>
            </a:r>
            <a:r>
              <a:rPr lang="pl-PL" dirty="0"/>
              <a:t> – Company </a:t>
            </a:r>
            <a:r>
              <a:rPr lang="pl-PL" dirty="0" err="1"/>
              <a:t>Overview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51D19DE-EAC2-478B-A660-FCC2DEA85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6654658" cy="4111612"/>
          </a:xfrm>
        </p:spPr>
        <p:txBody>
          <a:bodyPr>
            <a:normAutofit fontScale="6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Founded in </a:t>
            </a:r>
            <a:r>
              <a:rPr lang="en-US" b="1" dirty="0"/>
              <a:t>late 2013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b="1" dirty="0"/>
              <a:t>C</a:t>
            </a:r>
            <a:r>
              <a:rPr lang="en-US" b="1" dirty="0" err="1"/>
              <a:t>reators</a:t>
            </a:r>
            <a:r>
              <a:rPr lang="en-US" b="1" dirty="0"/>
              <a:t> of Apache Spark</a:t>
            </a:r>
            <a:r>
              <a:rPr lang="en-US" dirty="0"/>
              <a:t>, original team from UC Berkeley </a:t>
            </a:r>
            <a:r>
              <a:rPr lang="en-US" dirty="0" err="1"/>
              <a:t>AMPLab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Largest code </a:t>
            </a:r>
            <a:r>
              <a:rPr lang="en-US" b="1" dirty="0"/>
              <a:t>contributor</a:t>
            </a:r>
            <a:r>
              <a:rPr lang="en-US" dirty="0"/>
              <a:t> code to Apache Spark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Level 2/3 support </a:t>
            </a:r>
            <a:r>
              <a:rPr lang="en-US" b="1" dirty="0"/>
              <a:t>partnership</a:t>
            </a:r>
            <a:r>
              <a:rPr lang="en-US" dirty="0"/>
              <a:t> with</a:t>
            </a:r>
            <a:r>
              <a:rPr lang="pl-PL" dirty="0"/>
              <a:t> Big Data vendors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b="1" dirty="0"/>
              <a:t>C</a:t>
            </a:r>
            <a:r>
              <a:rPr lang="en-US" b="1" dirty="0" err="1"/>
              <a:t>ertifications</a:t>
            </a:r>
            <a:r>
              <a:rPr lang="pl-PL" b="1" dirty="0"/>
              <a:t> </a:t>
            </a:r>
            <a:r>
              <a:rPr lang="pl-PL" dirty="0"/>
              <a:t>-</a:t>
            </a:r>
            <a:r>
              <a:rPr lang="en-US" dirty="0"/>
              <a:t> such as Databricks Certified Application, Databricks Certified Distribution</a:t>
            </a:r>
            <a:r>
              <a:rPr lang="pl-PL" dirty="0"/>
              <a:t>,</a:t>
            </a:r>
            <a:r>
              <a:rPr lang="en-US" dirty="0"/>
              <a:t> and Databricks Certified Developer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Main Product: The Unified Analytics Platform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 Oct 2017, introduced </a:t>
            </a:r>
            <a:r>
              <a:rPr lang="en-US" b="1" dirty="0"/>
              <a:t>Databricks Delta</a:t>
            </a:r>
            <a:endParaRPr lang="pl-PL" b="1" dirty="0"/>
          </a:p>
        </p:txBody>
      </p:sp>
      <p:pic>
        <p:nvPicPr>
          <p:cNvPr id="4" name="Picture 2" descr="Overview of the Databricks Unified Analytics Platform">
            <a:extLst>
              <a:ext uri="{FF2B5EF4-FFF2-40B4-BE49-F238E27FC236}">
                <a16:creationId xmlns:a16="http://schemas.microsoft.com/office/drawing/2014/main" id="{F4909EB5-759D-4B54-9FB4-2883A509C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217" y="1725046"/>
            <a:ext cx="3230821" cy="323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58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F7E1453-6F22-4F49-9DBF-058DDFA03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Databricks</a:t>
            </a:r>
            <a:r>
              <a:rPr lang="pl-PL" dirty="0"/>
              <a:t> Spark Performance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1CF6E7-07C2-4509-AB43-31666CAB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77" y="1983471"/>
            <a:ext cx="8821060" cy="2475705"/>
          </a:xfrm>
          <a:prstGeom prst="rect">
            <a:avLst/>
          </a:prstGeom>
          <a:ln>
            <a:solidFill>
              <a:srgbClr val="FF6600"/>
            </a:solidFill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4F2E2BB-5814-423B-8D47-360C52DB14FF}"/>
              </a:ext>
            </a:extLst>
          </p:cNvPr>
          <p:cNvSpPr/>
          <p:nvPr/>
        </p:nvSpPr>
        <p:spPr>
          <a:xfrm>
            <a:off x="2901971" y="4696087"/>
            <a:ext cx="6534754" cy="29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23" b="1" cap="all" dirty="0">
                <a:solidFill>
                  <a:srgbClr val="F158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SOURCE: </a:t>
            </a:r>
            <a:r>
              <a:rPr lang="en-US" sz="1323" u="sng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Benchmarking Big Data SQL Platforms in the Cloud</a:t>
            </a:r>
            <a:endParaRPr lang="en-US" sz="1323" dirty="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81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3FFDF6-4555-4F34-BB98-DBEB209F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Spark </a:t>
            </a:r>
            <a:r>
              <a:rPr lang="pl-PL" dirty="0" err="1"/>
              <a:t>Is</a:t>
            </a:r>
            <a:r>
              <a:rPr lang="pl-PL" dirty="0"/>
              <a:t> Fast? (1 of 2)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9C95531-3FF3-4082-B3BE-43A1C8855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512568"/>
            <a:ext cx="9936268" cy="2104390"/>
          </a:xfrm>
        </p:spPr>
        <p:txBody>
          <a:bodyPr>
            <a:normAutofit fontScale="47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In-memory cluster computing</a:t>
            </a:r>
            <a:r>
              <a:rPr lang="en-US" dirty="0"/>
              <a:t>: Spark provides primitives for in-memory cluster computing. A Spark job can load and cache data into memory and query it repeatedly (iteratively) much quicker than disk-based systems.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Scala Integration</a:t>
            </a:r>
            <a:r>
              <a:rPr lang="en-US" dirty="0"/>
              <a:t>: Spark integrates into the Scala programming language, letting you manipulate distributed datasets like local collections. No need to structure everything as map and reduce operations</a:t>
            </a:r>
            <a:endParaRPr lang="en-US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Faster Data-sharing</a:t>
            </a:r>
            <a:r>
              <a:rPr lang="en-US" dirty="0"/>
              <a:t>: Data-sharing between operations is faster as data is in-memory:</a:t>
            </a:r>
          </a:p>
          <a:p>
            <a:pPr lvl="1"/>
            <a:r>
              <a:rPr lang="en-US" dirty="0"/>
              <a:t>In (traditional) Hadoop data is shared through HDFS which is expensive. HDFS maintains three replicas. </a:t>
            </a:r>
          </a:p>
          <a:p>
            <a:pPr lvl="1"/>
            <a:r>
              <a:rPr lang="en-US" dirty="0"/>
              <a:t>Spark stores data in-memory without any replication. </a:t>
            </a:r>
          </a:p>
          <a:p>
            <a:endParaRPr lang="pl-PL" dirty="0"/>
          </a:p>
        </p:txBody>
      </p:sp>
      <p:grpSp>
        <p:nvGrpSpPr>
          <p:cNvPr id="4" name="Group 74">
            <a:extLst>
              <a:ext uri="{FF2B5EF4-FFF2-40B4-BE49-F238E27FC236}">
                <a16:creationId xmlns:a16="http://schemas.microsoft.com/office/drawing/2014/main" id="{DB5BE3A4-75A6-40D1-9665-7F179724C543}"/>
              </a:ext>
            </a:extLst>
          </p:cNvPr>
          <p:cNvGrpSpPr/>
          <p:nvPr/>
        </p:nvGrpSpPr>
        <p:grpSpPr>
          <a:xfrm>
            <a:off x="859703" y="3600542"/>
            <a:ext cx="9868676" cy="2462263"/>
            <a:chOff x="1199415" y="3737660"/>
            <a:chExt cx="10445548" cy="2606196"/>
          </a:xfrm>
        </p:grpSpPr>
        <p:sp>
          <p:nvSpPr>
            <p:cNvPr id="5" name="Rectangle 73">
              <a:extLst>
                <a:ext uri="{FF2B5EF4-FFF2-40B4-BE49-F238E27FC236}">
                  <a16:creationId xmlns:a16="http://schemas.microsoft.com/office/drawing/2014/main" id="{42373F06-D0BB-413B-B7AB-9633FD82C6BA}"/>
                </a:ext>
              </a:extLst>
            </p:cNvPr>
            <p:cNvSpPr/>
            <p:nvPr/>
          </p:nvSpPr>
          <p:spPr bwMode="auto">
            <a:xfrm>
              <a:off x="1199415" y="4044574"/>
              <a:ext cx="10445548" cy="2299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23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Flowchart: Magnetic Disk 4">
              <a:extLst>
                <a:ext uri="{FF2B5EF4-FFF2-40B4-BE49-F238E27FC236}">
                  <a16:creationId xmlns:a16="http://schemas.microsoft.com/office/drawing/2014/main" id="{736BCA23-5B58-4326-89A5-AF3BF667AD04}"/>
                </a:ext>
              </a:extLst>
            </p:cNvPr>
            <p:cNvSpPr/>
            <p:nvPr/>
          </p:nvSpPr>
          <p:spPr bwMode="auto">
            <a:xfrm>
              <a:off x="3518000" y="4390324"/>
              <a:ext cx="620961" cy="411271"/>
            </a:xfrm>
            <a:prstGeom prst="flowChartMagneticDisk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34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Flowchart: Magnetic Disk 5">
              <a:extLst>
                <a:ext uri="{FF2B5EF4-FFF2-40B4-BE49-F238E27FC236}">
                  <a16:creationId xmlns:a16="http://schemas.microsoft.com/office/drawing/2014/main" id="{F144D9D2-4AE4-4B8C-B610-95A449C1331C}"/>
                </a:ext>
              </a:extLst>
            </p:cNvPr>
            <p:cNvSpPr/>
            <p:nvPr/>
          </p:nvSpPr>
          <p:spPr bwMode="auto">
            <a:xfrm>
              <a:off x="6571824" y="4390324"/>
              <a:ext cx="620961" cy="411271"/>
            </a:xfrm>
            <a:prstGeom prst="flowChartMagneticDisk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34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Flowchart: Magnetic Disk 6">
              <a:extLst>
                <a:ext uri="{FF2B5EF4-FFF2-40B4-BE49-F238E27FC236}">
                  <a16:creationId xmlns:a16="http://schemas.microsoft.com/office/drawing/2014/main" id="{77CB1BC0-EF65-4558-A5E6-BD6E669FC27F}"/>
                </a:ext>
              </a:extLst>
            </p:cNvPr>
            <p:cNvSpPr/>
            <p:nvPr/>
          </p:nvSpPr>
          <p:spPr bwMode="auto">
            <a:xfrm>
              <a:off x="9906758" y="4421996"/>
              <a:ext cx="620961" cy="411271"/>
            </a:xfrm>
            <a:prstGeom prst="flowChartMagneticDisk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34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294B970-7622-4D94-B2AB-0DD4B2F2BD19}"/>
                </a:ext>
              </a:extLst>
            </p:cNvPr>
            <p:cNvSpPr/>
            <p:nvPr/>
          </p:nvSpPr>
          <p:spPr bwMode="auto">
            <a:xfrm>
              <a:off x="4930623" y="4492836"/>
              <a:ext cx="819398" cy="30875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23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E03C63-E7DA-4131-A25C-50E38C2807F7}"/>
                </a:ext>
              </a:extLst>
            </p:cNvPr>
            <p:cNvSpPr/>
            <p:nvPr/>
          </p:nvSpPr>
          <p:spPr bwMode="auto">
            <a:xfrm>
              <a:off x="8039358" y="4492836"/>
              <a:ext cx="819398" cy="30875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23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1" name="Straight Arrow Connector 12">
              <a:extLst>
                <a:ext uri="{FF2B5EF4-FFF2-40B4-BE49-F238E27FC236}">
                  <a16:creationId xmlns:a16="http://schemas.microsoft.com/office/drawing/2014/main" id="{2D585F1D-335B-43EB-AB66-764CA1C3D6CD}"/>
                </a:ext>
              </a:extLst>
            </p:cNvPr>
            <p:cNvCxnSpPr/>
            <p:nvPr/>
          </p:nvCxnSpPr>
          <p:spPr>
            <a:xfrm flipV="1">
              <a:off x="4284742" y="4621587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3">
              <a:extLst>
                <a:ext uri="{FF2B5EF4-FFF2-40B4-BE49-F238E27FC236}">
                  <a16:creationId xmlns:a16="http://schemas.microsoft.com/office/drawing/2014/main" id="{CBABA7A2-20E5-4A2D-A95A-0D8F1BE6799F}"/>
                </a:ext>
              </a:extLst>
            </p:cNvPr>
            <p:cNvCxnSpPr/>
            <p:nvPr/>
          </p:nvCxnSpPr>
          <p:spPr>
            <a:xfrm flipV="1">
              <a:off x="7392367" y="4621587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4">
              <a:extLst>
                <a:ext uri="{FF2B5EF4-FFF2-40B4-BE49-F238E27FC236}">
                  <a16:creationId xmlns:a16="http://schemas.microsoft.com/office/drawing/2014/main" id="{0D12D6B7-B5C8-4945-A621-84BD6A950098}"/>
                </a:ext>
              </a:extLst>
            </p:cNvPr>
            <p:cNvCxnSpPr/>
            <p:nvPr/>
          </p:nvCxnSpPr>
          <p:spPr>
            <a:xfrm flipV="1">
              <a:off x="9085737" y="4617778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>
              <a:extLst>
                <a:ext uri="{FF2B5EF4-FFF2-40B4-BE49-F238E27FC236}">
                  <a16:creationId xmlns:a16="http://schemas.microsoft.com/office/drawing/2014/main" id="{AAC15648-AC14-485C-9352-A9C31875A014}"/>
                </a:ext>
              </a:extLst>
            </p:cNvPr>
            <p:cNvCxnSpPr/>
            <p:nvPr/>
          </p:nvCxnSpPr>
          <p:spPr>
            <a:xfrm flipV="1">
              <a:off x="10702775" y="465117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7">
              <a:extLst>
                <a:ext uri="{FF2B5EF4-FFF2-40B4-BE49-F238E27FC236}">
                  <a16:creationId xmlns:a16="http://schemas.microsoft.com/office/drawing/2014/main" id="{9A8E32EC-1BE6-4FFF-BBED-30073C7F3BFC}"/>
                </a:ext>
              </a:extLst>
            </p:cNvPr>
            <p:cNvCxnSpPr/>
            <p:nvPr/>
          </p:nvCxnSpPr>
          <p:spPr>
            <a:xfrm flipV="1">
              <a:off x="5838138" y="4625551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48AF5AFD-DEE9-47CE-B2E9-751ADDB55E3F}"/>
                </a:ext>
              </a:extLst>
            </p:cNvPr>
            <p:cNvSpPr txBox="1"/>
            <p:nvPr/>
          </p:nvSpPr>
          <p:spPr>
            <a:xfrm>
              <a:off x="3840672" y="4057310"/>
              <a:ext cx="1428050" cy="366661"/>
            </a:xfrm>
            <a:prstGeom prst="rect">
              <a:avLst/>
            </a:prstGeom>
            <a:noFill/>
          </p:spPr>
          <p:txBody>
            <a:bodyPr wrap="none" lIns="172780" tIns="138225" rIns="172780" bIns="138225" rtlCol="0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Read from</a:t>
              </a:r>
              <a:b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sp>
          <p:nvSpPr>
            <p:cNvPr id="17" name="TextBox 19">
              <a:extLst>
                <a:ext uri="{FF2B5EF4-FFF2-40B4-BE49-F238E27FC236}">
                  <a16:creationId xmlns:a16="http://schemas.microsoft.com/office/drawing/2014/main" id="{604F050A-2D00-42DF-896A-8086C302CB74}"/>
                </a:ext>
              </a:extLst>
            </p:cNvPr>
            <p:cNvSpPr txBox="1"/>
            <p:nvPr/>
          </p:nvSpPr>
          <p:spPr>
            <a:xfrm>
              <a:off x="5394068" y="4056576"/>
              <a:ext cx="1428050" cy="366661"/>
            </a:xfrm>
            <a:prstGeom prst="rect">
              <a:avLst/>
            </a:prstGeom>
            <a:noFill/>
          </p:spPr>
          <p:txBody>
            <a:bodyPr wrap="none" lIns="172780" tIns="138225" rIns="172780" bIns="138225" rtlCol="0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Write to</a:t>
              </a:r>
              <a:b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6F772AD1-7694-4274-8710-27E4F06D86E4}"/>
                </a:ext>
              </a:extLst>
            </p:cNvPr>
            <p:cNvSpPr txBox="1"/>
            <p:nvPr/>
          </p:nvSpPr>
          <p:spPr>
            <a:xfrm>
              <a:off x="6902285" y="4067210"/>
              <a:ext cx="1428050" cy="366661"/>
            </a:xfrm>
            <a:prstGeom prst="rect">
              <a:avLst/>
            </a:prstGeom>
            <a:noFill/>
          </p:spPr>
          <p:txBody>
            <a:bodyPr wrap="none" lIns="172780" tIns="138225" rIns="172780" bIns="138225" rtlCol="0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Read from</a:t>
              </a:r>
              <a:b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sp>
          <p:nvSpPr>
            <p:cNvPr id="19" name="TextBox 21">
              <a:extLst>
                <a:ext uri="{FF2B5EF4-FFF2-40B4-BE49-F238E27FC236}">
                  <a16:creationId xmlns:a16="http://schemas.microsoft.com/office/drawing/2014/main" id="{27593EA3-E0C5-4446-832F-505B69AD7B09}"/>
                </a:ext>
              </a:extLst>
            </p:cNvPr>
            <p:cNvSpPr txBox="1"/>
            <p:nvPr/>
          </p:nvSpPr>
          <p:spPr>
            <a:xfrm>
              <a:off x="8641667" y="4048770"/>
              <a:ext cx="1428050" cy="366661"/>
            </a:xfrm>
            <a:prstGeom prst="rect">
              <a:avLst/>
            </a:prstGeom>
            <a:noFill/>
          </p:spPr>
          <p:txBody>
            <a:bodyPr wrap="none" lIns="172780" tIns="138225" rIns="172780" bIns="138225" rtlCol="0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Write to </a:t>
              </a:r>
              <a:b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sp>
          <p:nvSpPr>
            <p:cNvPr id="20" name="Flowchart: Magnetic Disk 49">
              <a:extLst>
                <a:ext uri="{FF2B5EF4-FFF2-40B4-BE49-F238E27FC236}">
                  <a16:creationId xmlns:a16="http://schemas.microsoft.com/office/drawing/2014/main" id="{F8A5FB9C-0B00-4676-B50C-5FF4D36C84D6}"/>
                </a:ext>
              </a:extLst>
            </p:cNvPr>
            <p:cNvSpPr/>
            <p:nvPr/>
          </p:nvSpPr>
          <p:spPr bwMode="auto">
            <a:xfrm>
              <a:off x="3539775" y="5649994"/>
              <a:ext cx="620961" cy="411271"/>
            </a:xfrm>
            <a:prstGeom prst="flowChartMagneticDisk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134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1" name="Picture 2" descr="http://ps4daily.com/wp-content/uploads/2013/04/memory-chip-icon.jpg">
              <a:extLst>
                <a:ext uri="{FF2B5EF4-FFF2-40B4-BE49-F238E27FC236}">
                  <a16:creationId xmlns:a16="http://schemas.microsoft.com/office/drawing/2014/main" id="{2025D09C-C3A5-4689-95EA-8A126AAF9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195" y="5517613"/>
              <a:ext cx="961469" cy="676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http://ps4daily.com/wp-content/uploads/2013/04/memory-chip-icon.jpg">
              <a:extLst>
                <a:ext uri="{FF2B5EF4-FFF2-40B4-BE49-F238E27FC236}">
                  <a16:creationId xmlns:a16="http://schemas.microsoft.com/office/drawing/2014/main" id="{63EDC654-1954-4427-AE5D-C9E5113BD0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6504" y="5517613"/>
              <a:ext cx="961469" cy="676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53">
              <a:extLst>
                <a:ext uri="{FF2B5EF4-FFF2-40B4-BE49-F238E27FC236}">
                  <a16:creationId xmlns:a16="http://schemas.microsoft.com/office/drawing/2014/main" id="{3ADA3234-D0DF-4B23-9B61-EBDCBF727067}"/>
                </a:ext>
              </a:extLst>
            </p:cNvPr>
            <p:cNvSpPr/>
            <p:nvPr/>
          </p:nvSpPr>
          <p:spPr bwMode="auto">
            <a:xfrm>
              <a:off x="4930623" y="5701250"/>
              <a:ext cx="819398" cy="30875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23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4" name="Straight Arrow Connector 54">
              <a:extLst>
                <a:ext uri="{FF2B5EF4-FFF2-40B4-BE49-F238E27FC236}">
                  <a16:creationId xmlns:a16="http://schemas.microsoft.com/office/drawing/2014/main" id="{5E8DAD41-D2CF-43BB-9972-8FEE45DDA51C}"/>
                </a:ext>
              </a:extLst>
            </p:cNvPr>
            <p:cNvCxnSpPr/>
            <p:nvPr/>
          </p:nvCxnSpPr>
          <p:spPr>
            <a:xfrm flipV="1">
              <a:off x="4284742" y="585562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55">
              <a:extLst>
                <a:ext uri="{FF2B5EF4-FFF2-40B4-BE49-F238E27FC236}">
                  <a16:creationId xmlns:a16="http://schemas.microsoft.com/office/drawing/2014/main" id="{8DC716B0-54A4-4799-AB10-8ADE566A71D5}"/>
                </a:ext>
              </a:extLst>
            </p:cNvPr>
            <p:cNvSpPr txBox="1"/>
            <p:nvPr/>
          </p:nvSpPr>
          <p:spPr>
            <a:xfrm>
              <a:off x="3840672" y="5317590"/>
              <a:ext cx="1428050" cy="366661"/>
            </a:xfrm>
            <a:prstGeom prst="rect">
              <a:avLst/>
            </a:prstGeom>
            <a:noFill/>
          </p:spPr>
          <p:txBody>
            <a:bodyPr wrap="none" lIns="172780" tIns="138225" rIns="172780" bIns="138225" rtlCol="0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Read from</a:t>
              </a:r>
              <a:b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45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HDFS</a:t>
              </a:r>
            </a:p>
          </p:txBody>
        </p:sp>
        <p:cxnSp>
          <p:nvCxnSpPr>
            <p:cNvPr id="26" name="Straight Arrow Connector 56">
              <a:extLst>
                <a:ext uri="{FF2B5EF4-FFF2-40B4-BE49-F238E27FC236}">
                  <a16:creationId xmlns:a16="http://schemas.microsoft.com/office/drawing/2014/main" id="{D7E83E9A-EB94-4B88-9213-030F7FFF4B47}"/>
                </a:ext>
              </a:extLst>
            </p:cNvPr>
            <p:cNvCxnSpPr/>
            <p:nvPr/>
          </p:nvCxnSpPr>
          <p:spPr>
            <a:xfrm flipV="1">
              <a:off x="5838138" y="585562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58">
              <a:extLst>
                <a:ext uri="{FF2B5EF4-FFF2-40B4-BE49-F238E27FC236}">
                  <a16:creationId xmlns:a16="http://schemas.microsoft.com/office/drawing/2014/main" id="{7AA7318E-79F3-4D85-9EE5-036153118224}"/>
                </a:ext>
              </a:extLst>
            </p:cNvPr>
            <p:cNvSpPr/>
            <p:nvPr/>
          </p:nvSpPr>
          <p:spPr bwMode="auto">
            <a:xfrm>
              <a:off x="8039358" y="5701250"/>
              <a:ext cx="819398" cy="30875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323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8" name="Straight Arrow Connector 59">
              <a:extLst>
                <a:ext uri="{FF2B5EF4-FFF2-40B4-BE49-F238E27FC236}">
                  <a16:creationId xmlns:a16="http://schemas.microsoft.com/office/drawing/2014/main" id="{EAE4CA2B-6438-4E53-8A77-DDBC863C803F}"/>
                </a:ext>
              </a:extLst>
            </p:cNvPr>
            <p:cNvCxnSpPr/>
            <p:nvPr/>
          </p:nvCxnSpPr>
          <p:spPr>
            <a:xfrm flipV="1">
              <a:off x="9085737" y="585562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61">
              <a:extLst>
                <a:ext uri="{FF2B5EF4-FFF2-40B4-BE49-F238E27FC236}">
                  <a16:creationId xmlns:a16="http://schemas.microsoft.com/office/drawing/2014/main" id="{67FA25EE-282D-4A10-A1EB-36AF601C4EAB}"/>
                </a:ext>
              </a:extLst>
            </p:cNvPr>
            <p:cNvCxnSpPr/>
            <p:nvPr/>
          </p:nvCxnSpPr>
          <p:spPr>
            <a:xfrm flipV="1">
              <a:off x="7402267" y="5855629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3">
              <a:extLst>
                <a:ext uri="{FF2B5EF4-FFF2-40B4-BE49-F238E27FC236}">
                  <a16:creationId xmlns:a16="http://schemas.microsoft.com/office/drawing/2014/main" id="{2BDD5D47-15B2-4FDA-B831-0AA10C0A82CC}"/>
                </a:ext>
              </a:extLst>
            </p:cNvPr>
            <p:cNvCxnSpPr/>
            <p:nvPr/>
          </p:nvCxnSpPr>
          <p:spPr>
            <a:xfrm flipV="1">
              <a:off x="10809650" y="5842897"/>
              <a:ext cx="539911" cy="1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65">
              <a:extLst>
                <a:ext uri="{FF2B5EF4-FFF2-40B4-BE49-F238E27FC236}">
                  <a16:creationId xmlns:a16="http://schemas.microsoft.com/office/drawing/2014/main" id="{F2B136CF-FD5D-46F2-B31B-25206D67F620}"/>
                </a:ext>
              </a:extLst>
            </p:cNvPr>
            <p:cNvSpPr txBox="1"/>
            <p:nvPr/>
          </p:nvSpPr>
          <p:spPr>
            <a:xfrm>
              <a:off x="4928452" y="4501873"/>
              <a:ext cx="722730" cy="2362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04385" lvl="1" defTabSz="846412">
                <a:lnSpc>
                  <a:spcPct val="90000"/>
                </a:lnSpc>
                <a:spcBef>
                  <a:spcPts val="544"/>
                </a:spcBef>
                <a:spcAft>
                  <a:spcPts val="567"/>
                </a:spcAft>
                <a:tabLst>
                  <a:tab pos="597938" algn="l"/>
                </a:tabLst>
              </a:pPr>
              <a:r>
                <a:rPr lang="en-US" sz="945" dirty="0">
                  <a:solidFill>
                    <a:srgbClr val="353535"/>
                  </a:solidFill>
                  <a:latin typeface="Segoe UI" panose="020B0502040204020203" pitchFamily="34" charset="0"/>
                </a:rPr>
                <a:t>Step 1</a:t>
              </a:r>
            </a:p>
          </p:txBody>
        </p:sp>
        <p:sp>
          <p:nvSpPr>
            <p:cNvPr id="32" name="TextBox 66">
              <a:extLst>
                <a:ext uri="{FF2B5EF4-FFF2-40B4-BE49-F238E27FC236}">
                  <a16:creationId xmlns:a16="http://schemas.microsoft.com/office/drawing/2014/main" id="{58EA936E-FA97-43F3-8D3D-2C5C64FF1E91}"/>
                </a:ext>
              </a:extLst>
            </p:cNvPr>
            <p:cNvSpPr txBox="1"/>
            <p:nvPr/>
          </p:nvSpPr>
          <p:spPr>
            <a:xfrm>
              <a:off x="8115677" y="4529612"/>
              <a:ext cx="722730" cy="2362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04385" lvl="1" defTabSz="846412">
                <a:lnSpc>
                  <a:spcPct val="90000"/>
                </a:lnSpc>
                <a:spcBef>
                  <a:spcPts val="544"/>
                </a:spcBef>
                <a:spcAft>
                  <a:spcPts val="567"/>
                </a:spcAft>
                <a:tabLst>
                  <a:tab pos="597938" algn="l"/>
                </a:tabLst>
              </a:pPr>
              <a:r>
                <a:rPr lang="en-US" sz="945" dirty="0">
                  <a:solidFill>
                    <a:srgbClr val="353535"/>
                  </a:solidFill>
                  <a:latin typeface="Segoe UI" panose="020B0502040204020203" pitchFamily="34" charset="0"/>
                </a:rPr>
                <a:t>Step</a:t>
              </a:r>
              <a:r>
                <a:rPr lang="en-US" sz="945" dirty="0">
                  <a:solidFill>
                    <a:srgbClr val="FFFFFF"/>
                  </a:solidFill>
                  <a:latin typeface="Segoe UI" panose="020B0502040204020203" pitchFamily="34" charset="0"/>
                </a:rPr>
                <a:t> </a:t>
              </a:r>
              <a:r>
                <a:rPr lang="en-US" sz="945" dirty="0">
                  <a:solidFill>
                    <a:srgbClr val="353535"/>
                  </a:solidFill>
                  <a:latin typeface="Segoe UI" panose="020B0502040204020203" pitchFamily="34" charset="0"/>
                </a:rPr>
                <a:t>2</a:t>
              </a:r>
            </a:p>
          </p:txBody>
        </p:sp>
        <p:sp>
          <p:nvSpPr>
            <p:cNvPr id="33" name="TextBox 67">
              <a:extLst>
                <a:ext uri="{FF2B5EF4-FFF2-40B4-BE49-F238E27FC236}">
                  <a16:creationId xmlns:a16="http://schemas.microsoft.com/office/drawing/2014/main" id="{514098F9-9CFE-419D-BCF8-8CB2C2DA23D6}"/>
                </a:ext>
              </a:extLst>
            </p:cNvPr>
            <p:cNvSpPr txBox="1"/>
            <p:nvPr/>
          </p:nvSpPr>
          <p:spPr>
            <a:xfrm>
              <a:off x="5021477" y="5723052"/>
              <a:ext cx="722730" cy="2362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04385" lvl="1" defTabSz="846412">
                <a:lnSpc>
                  <a:spcPct val="90000"/>
                </a:lnSpc>
                <a:spcBef>
                  <a:spcPts val="544"/>
                </a:spcBef>
                <a:spcAft>
                  <a:spcPts val="567"/>
                </a:spcAft>
                <a:tabLst>
                  <a:tab pos="597938" algn="l"/>
                </a:tabLst>
              </a:pPr>
              <a:r>
                <a:rPr lang="en-US" sz="945" dirty="0">
                  <a:solidFill>
                    <a:srgbClr val="353535"/>
                  </a:solidFill>
                  <a:latin typeface="Segoe UI" panose="020B0502040204020203" pitchFamily="34" charset="0"/>
                </a:rPr>
                <a:t>Step 1</a:t>
              </a:r>
            </a:p>
          </p:txBody>
        </p:sp>
        <p:sp>
          <p:nvSpPr>
            <p:cNvPr id="34" name="TextBox 68">
              <a:extLst>
                <a:ext uri="{FF2B5EF4-FFF2-40B4-BE49-F238E27FC236}">
                  <a16:creationId xmlns:a16="http://schemas.microsoft.com/office/drawing/2014/main" id="{E20F4C63-C316-4655-BD35-65AEC2BE2AE1}"/>
                </a:ext>
              </a:extLst>
            </p:cNvPr>
            <p:cNvSpPr txBox="1"/>
            <p:nvPr/>
          </p:nvSpPr>
          <p:spPr>
            <a:xfrm>
              <a:off x="8059577" y="5732949"/>
              <a:ext cx="722730" cy="23625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04385" lvl="1" defTabSz="846412">
                <a:lnSpc>
                  <a:spcPct val="90000"/>
                </a:lnSpc>
                <a:spcBef>
                  <a:spcPts val="544"/>
                </a:spcBef>
                <a:spcAft>
                  <a:spcPts val="567"/>
                </a:spcAft>
                <a:tabLst>
                  <a:tab pos="597938" algn="l"/>
                </a:tabLst>
              </a:pPr>
              <a:r>
                <a:rPr lang="en-US" sz="945" dirty="0">
                  <a:solidFill>
                    <a:srgbClr val="353535"/>
                  </a:solidFill>
                  <a:latin typeface="Segoe UI" panose="020B0502040204020203" pitchFamily="34" charset="0"/>
                </a:rPr>
                <a:t>Step 2</a:t>
              </a:r>
            </a:p>
          </p:txBody>
        </p:sp>
        <p:sp>
          <p:nvSpPr>
            <p:cNvPr id="35" name="TextBox 69">
              <a:extLst>
                <a:ext uri="{FF2B5EF4-FFF2-40B4-BE49-F238E27FC236}">
                  <a16:creationId xmlns:a16="http://schemas.microsoft.com/office/drawing/2014/main" id="{BAAB2245-5F27-4139-B952-B4DE1CBB5E9E}"/>
                </a:ext>
              </a:extLst>
            </p:cNvPr>
            <p:cNvSpPr txBox="1"/>
            <p:nvPr/>
          </p:nvSpPr>
          <p:spPr>
            <a:xfrm>
              <a:off x="4168208" y="3737660"/>
              <a:ext cx="4507963" cy="29169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04385" lvl="1" algn="ctr" defTabSz="846412">
                <a:lnSpc>
                  <a:spcPct val="90000"/>
                </a:lnSpc>
                <a:spcBef>
                  <a:spcPts val="544"/>
                </a:spcBef>
                <a:spcAft>
                  <a:spcPts val="567"/>
                </a:spcAft>
                <a:tabLst>
                  <a:tab pos="597938" algn="l"/>
                </a:tabLst>
              </a:pPr>
              <a:r>
                <a:rPr lang="en-US" sz="1323" b="1" dirty="0">
                  <a:solidFill>
                    <a:schemeClr val="bg1"/>
                  </a:solidFill>
                  <a:latin typeface="Segoe UI" panose="020B0502040204020203" pitchFamily="34" charset="0"/>
                </a:rPr>
                <a:t>Data Sharing between Steps of a Job</a:t>
              </a:r>
            </a:p>
          </p:txBody>
        </p:sp>
        <p:sp>
          <p:nvSpPr>
            <p:cNvPr id="36" name="TextBox 70">
              <a:extLst>
                <a:ext uri="{FF2B5EF4-FFF2-40B4-BE49-F238E27FC236}">
                  <a16:creationId xmlns:a16="http://schemas.microsoft.com/office/drawing/2014/main" id="{1A493CF3-6CC2-4E12-9F43-F60DC71AEB12}"/>
                </a:ext>
              </a:extLst>
            </p:cNvPr>
            <p:cNvSpPr txBox="1"/>
            <p:nvPr/>
          </p:nvSpPr>
          <p:spPr>
            <a:xfrm>
              <a:off x="2133877" y="4387168"/>
              <a:ext cx="1303956" cy="43028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04385" lvl="1" defTabSz="846412">
                <a:lnSpc>
                  <a:spcPct val="90000"/>
                </a:lnSpc>
                <a:spcBef>
                  <a:spcPts val="544"/>
                </a:spcBef>
                <a:spcAft>
                  <a:spcPts val="567"/>
                </a:spcAft>
                <a:tabLst>
                  <a:tab pos="597938" algn="l"/>
                </a:tabLst>
              </a:pPr>
              <a:r>
                <a:rPr lang="en-US" sz="1134" b="1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</a:rPr>
                <a:t>In Traditional MapReduce</a:t>
              </a:r>
            </a:p>
          </p:txBody>
        </p:sp>
        <p:sp>
          <p:nvSpPr>
            <p:cNvPr id="37" name="TextBox 71">
              <a:extLst>
                <a:ext uri="{FF2B5EF4-FFF2-40B4-BE49-F238E27FC236}">
                  <a16:creationId xmlns:a16="http://schemas.microsoft.com/office/drawing/2014/main" id="{573D4E7A-6D00-414D-90E0-0AA8C92C75BE}"/>
                </a:ext>
              </a:extLst>
            </p:cNvPr>
            <p:cNvSpPr txBox="1"/>
            <p:nvPr/>
          </p:nvSpPr>
          <p:spPr>
            <a:xfrm>
              <a:off x="2505467" y="5802697"/>
              <a:ext cx="915169" cy="2640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2pPr marL="52912" lvl="1" defTabSz="913770" fontAlgn="base">
                <a:spcBef>
                  <a:spcPts val="588"/>
                </a:spcBef>
                <a:spcAft>
                  <a:spcPts val="588"/>
                </a:spcAft>
                <a:buClr>
                  <a:srgbClr val="68217A">
                    <a:lumMod val="50000"/>
                  </a:srgbClr>
                </a:buClr>
                <a:tabLst>
                  <a:tab pos="645523" algn="l"/>
                </a:tabLst>
                <a:defRPr sz="2353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85321">
                        <a:srgbClr val="505050"/>
                      </a:gs>
                      <a:gs pos="57000">
                        <a:srgbClr val="505050"/>
                      </a:gs>
                    </a:gsLst>
                  </a:gradFill>
                  <a:ea typeface="Segoe UI" pitchFamily="34" charset="0"/>
                  <a:cs typeface="Segoe UI" pitchFamily="34" charset="0"/>
                </a:defRPr>
              </a:lvl2pPr>
            </a:lstStyle>
            <a:p>
              <a:pPr marL="104385" lvl="1" defTabSz="846412">
                <a:lnSpc>
                  <a:spcPct val="90000"/>
                </a:lnSpc>
                <a:spcBef>
                  <a:spcPts val="544"/>
                </a:spcBef>
                <a:spcAft>
                  <a:spcPts val="567"/>
                </a:spcAft>
                <a:tabLst>
                  <a:tab pos="597938" algn="l"/>
                </a:tabLst>
              </a:pPr>
              <a:r>
                <a:rPr lang="en-US" sz="1134" b="1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" panose="020B0502040204020203" pitchFamily="34" charset="0"/>
                </a:rPr>
                <a:t>In Spark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812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73AA073-E8F0-4B17-B344-ED417AD4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Spark </a:t>
            </a:r>
            <a:r>
              <a:rPr lang="pl-PL" dirty="0" err="1"/>
              <a:t>Is</a:t>
            </a:r>
            <a:r>
              <a:rPr lang="pl-PL" dirty="0"/>
              <a:t> Fast? (2 of 2)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E0E6F03C-E6A5-4508-9561-5158AAF799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copy of the remote file is created in the node’s local storage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Local data is stored in a fast intermediate format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Currently Parquet file format is supported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Remote data is cached automatically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Supports DBFS, HDFS, Azure Blob Storage and Azure Data Lake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DBIO Cache lets you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Enable or disable caching at anytime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Cache only a select subset of the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DBIO Cache has to be configured during cluster creation. The ‘max disk space per node reserved for cached data’ must be specified during cluster creation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8" name="Picture 2" descr="../_images/DBIO-SparkUI.png">
            <a:extLst>
              <a:ext uri="{FF2B5EF4-FFF2-40B4-BE49-F238E27FC236}">
                <a16:creationId xmlns:a16="http://schemas.microsoft.com/office/drawing/2014/main" id="{5EECAEAD-C99F-47D9-AE77-D0B0D72EC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13" y="2689642"/>
            <a:ext cx="4963265" cy="164662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11FC940-781A-4A5A-9C10-36539A82909E}"/>
              </a:ext>
            </a:extLst>
          </p:cNvPr>
          <p:cNvSpPr/>
          <p:nvPr/>
        </p:nvSpPr>
        <p:spPr>
          <a:xfrm>
            <a:off x="6050512" y="2375258"/>
            <a:ext cx="4963265" cy="29591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86402" lvl="3" algn="ctr" defTabSz="846412" fontAlgn="base">
              <a:spcBef>
                <a:spcPts val="567"/>
              </a:spcBef>
              <a:spcAft>
                <a:spcPts val="567"/>
              </a:spcAft>
              <a:buClr>
                <a:srgbClr val="68217A">
                  <a:lumMod val="50000"/>
                </a:srgbClr>
              </a:buClr>
              <a:tabLst>
                <a:tab pos="597938" algn="l"/>
              </a:tabLst>
            </a:pPr>
            <a:r>
              <a:rPr lang="en-US" sz="1323" b="1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1"/>
                </a:solidFill>
                <a:cs typeface="Segoe UI Semilight" panose="020B0402040204020203" pitchFamily="34" charset="0"/>
              </a:rPr>
              <a:t>You can Monitor the state of the DBIO cache in the Portal</a:t>
            </a:r>
          </a:p>
        </p:txBody>
      </p:sp>
    </p:spTree>
    <p:extLst>
      <p:ext uri="{BB962C8B-B14F-4D97-AF65-F5344CB8AC3E}">
        <p14:creationId xmlns:p14="http://schemas.microsoft.com/office/powerpoint/2010/main" val="3505470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93352E7-BD22-4889-A35C-007C04EA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– Big Data Offerings</a:t>
            </a:r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6915E5AE-4CD1-40EE-8D9D-A3D2B297456C}"/>
              </a:ext>
            </a:extLst>
          </p:cNvPr>
          <p:cNvGrpSpPr/>
          <p:nvPr/>
        </p:nvGrpSpPr>
        <p:grpSpPr>
          <a:xfrm>
            <a:off x="2389487" y="1655550"/>
            <a:ext cx="7814512" cy="4310268"/>
            <a:chOff x="1632011" y="1255632"/>
            <a:chExt cx="9170188" cy="5058022"/>
          </a:xfrm>
        </p:grpSpPr>
        <p:grpSp>
          <p:nvGrpSpPr>
            <p:cNvPr id="4" name="Group 36">
              <a:extLst>
                <a:ext uri="{FF2B5EF4-FFF2-40B4-BE49-F238E27FC236}">
                  <a16:creationId xmlns:a16="http://schemas.microsoft.com/office/drawing/2014/main" id="{F3C7D72B-3B3C-44E5-9297-2C5B2974CE38}"/>
                </a:ext>
              </a:extLst>
            </p:cNvPr>
            <p:cNvGrpSpPr/>
            <p:nvPr/>
          </p:nvGrpSpPr>
          <p:grpSpPr>
            <a:xfrm>
              <a:off x="2100566" y="1255632"/>
              <a:ext cx="8458773" cy="434434"/>
              <a:chOff x="821550" y="364537"/>
              <a:chExt cx="7313575" cy="442424"/>
            </a:xfrm>
            <a:solidFill>
              <a:schemeClr val="tx2"/>
            </a:solidFill>
          </p:grpSpPr>
          <p:sp>
            <p:nvSpPr>
              <p:cNvPr id="5" name="Pentagon 63">
                <a:extLst>
                  <a:ext uri="{FF2B5EF4-FFF2-40B4-BE49-F238E27FC236}">
                    <a16:creationId xmlns:a16="http://schemas.microsoft.com/office/drawing/2014/main" id="{81E52E0A-9982-49DA-BA09-E35B3AA9D88A}"/>
                  </a:ext>
                </a:extLst>
              </p:cNvPr>
              <p:cNvSpPr/>
              <p:nvPr/>
            </p:nvSpPr>
            <p:spPr bwMode="auto">
              <a:xfrm>
                <a:off x="4179199" y="364537"/>
                <a:ext cx="3955926" cy="442424"/>
              </a:xfrm>
              <a:prstGeom prst="homePlat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23944" indent="-323944" algn="ctr" defTabSz="88092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  <a:defRPr/>
                </a:pPr>
                <a:endParaRPr lang="en-US" sz="1323" b="1" kern="0" dirty="0" err="1">
                  <a:solidFill>
                    <a:srgbClr val="FFFFFF"/>
                  </a:solidFill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6" name="Pentagon 64">
                <a:extLst>
                  <a:ext uri="{FF2B5EF4-FFF2-40B4-BE49-F238E27FC236}">
                    <a16:creationId xmlns:a16="http://schemas.microsoft.com/office/drawing/2014/main" id="{75185DE2-73A1-4726-BA05-070F454A1D10}"/>
                  </a:ext>
                </a:extLst>
              </p:cNvPr>
              <p:cNvSpPr/>
              <p:nvPr/>
            </p:nvSpPr>
            <p:spPr bwMode="auto">
              <a:xfrm flipH="1">
                <a:off x="821550" y="364537"/>
                <a:ext cx="3357649" cy="442424"/>
              </a:xfrm>
              <a:prstGeom prst="homePlat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323944" indent="-323944" algn="ctr" defTabSz="88092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 3" panose="05040102010807070707" pitchFamily="18" charset="2"/>
                  <a:buChar char="Æ"/>
                  <a:defRPr/>
                </a:pPr>
                <a:endParaRPr lang="en-US" sz="1323" b="1" kern="0" dirty="0" err="1">
                  <a:solidFill>
                    <a:srgbClr val="FFFFFF"/>
                  </a:solidFill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" name="TextBox 39">
                <a:extLst>
                  <a:ext uri="{FF2B5EF4-FFF2-40B4-BE49-F238E27FC236}">
                    <a16:creationId xmlns:a16="http://schemas.microsoft.com/office/drawing/2014/main" id="{8034876B-0B7D-454B-B8AC-55A68C5F0BF7}"/>
                  </a:ext>
                </a:extLst>
              </p:cNvPr>
              <p:cNvSpPr txBox="1"/>
              <p:nvPr/>
            </p:nvSpPr>
            <p:spPr>
              <a:xfrm>
                <a:off x="982392" y="461920"/>
                <a:ext cx="2481944" cy="272830"/>
              </a:xfrm>
              <a:prstGeom prst="rect">
                <a:avLst/>
              </a:prstGeom>
              <a:grpFill/>
            </p:spPr>
            <p:txBody>
              <a:bodyPr wrap="square" lIns="172780" tIns="138225" rIns="172780" bIns="138225" rtlCol="0" anchor="ctr">
                <a:noAutofit/>
              </a:bodyPr>
              <a:lstStyle/>
              <a:p>
                <a:pPr defTabSz="863851">
                  <a:lnSpc>
                    <a:spcPct val="90000"/>
                  </a:lnSpc>
                  <a:spcAft>
                    <a:spcPts val="567"/>
                  </a:spcAft>
                  <a:defRPr/>
                </a:pPr>
                <a:r>
                  <a:rPr lang="en-US" sz="1134" b="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CONTROL</a:t>
                </a:r>
              </a:p>
            </p:txBody>
          </p:sp>
          <p:sp>
            <p:nvSpPr>
              <p:cNvPr id="8" name="TextBox 40">
                <a:extLst>
                  <a:ext uri="{FF2B5EF4-FFF2-40B4-BE49-F238E27FC236}">
                    <a16:creationId xmlns:a16="http://schemas.microsoft.com/office/drawing/2014/main" id="{2BCBEBEB-A2CF-4E11-BFC5-59588A6AA86E}"/>
                  </a:ext>
                </a:extLst>
              </p:cNvPr>
              <p:cNvSpPr txBox="1"/>
              <p:nvPr/>
            </p:nvSpPr>
            <p:spPr>
              <a:xfrm>
                <a:off x="4515157" y="451240"/>
                <a:ext cx="3423678" cy="294190"/>
              </a:xfrm>
              <a:prstGeom prst="rect">
                <a:avLst/>
              </a:prstGeom>
              <a:grpFill/>
            </p:spPr>
            <p:txBody>
              <a:bodyPr wrap="square" lIns="172780" tIns="138225" rIns="172780" bIns="138225" rtlCol="0" anchor="ctr">
                <a:noAutofit/>
              </a:bodyPr>
              <a:lstStyle/>
              <a:p>
                <a:pPr algn="r" defTabSz="863851">
                  <a:lnSpc>
                    <a:spcPct val="90000"/>
                  </a:lnSpc>
                  <a:spcAft>
                    <a:spcPts val="567"/>
                  </a:spcAft>
                  <a:defRPr/>
                </a:pPr>
                <a:r>
                  <a:rPr lang="en-US" sz="1134" b="1" dirty="0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rPr>
                  <a:t>EASE OF USE</a:t>
                </a:r>
              </a:p>
            </p:txBody>
          </p:sp>
        </p:grpSp>
        <p:sp>
          <p:nvSpPr>
            <p:cNvPr id="9" name="Rectangle 11">
              <a:extLst>
                <a:ext uri="{FF2B5EF4-FFF2-40B4-BE49-F238E27FC236}">
                  <a16:creationId xmlns:a16="http://schemas.microsoft.com/office/drawing/2014/main" id="{D5753ED1-FAB1-4CA3-BB7B-F9C184C1A271}"/>
                </a:ext>
              </a:extLst>
            </p:cNvPr>
            <p:cNvSpPr/>
            <p:nvPr/>
          </p:nvSpPr>
          <p:spPr>
            <a:xfrm>
              <a:off x="6202873" y="4772233"/>
              <a:ext cx="1686618" cy="440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r>
                <a:rPr lang="en-US" sz="1323" dirty="0">
                  <a:solidFill>
                    <a:prstClr val="white"/>
                  </a:solidFill>
                  <a:cs typeface="Segoe UI" panose="020B0502040204020203" pitchFamily="34" charset="0"/>
                </a:rPr>
                <a:t>Azure Data Lake Analytics</a:t>
              </a:r>
            </a:p>
          </p:txBody>
        </p:sp>
        <p:grpSp>
          <p:nvGrpSpPr>
            <p:cNvPr id="10" name="Group 8">
              <a:extLst>
                <a:ext uri="{FF2B5EF4-FFF2-40B4-BE49-F238E27FC236}">
                  <a16:creationId xmlns:a16="http://schemas.microsoft.com/office/drawing/2014/main" id="{D586F12C-C642-47FC-8591-EFB49D7470D2}"/>
                </a:ext>
              </a:extLst>
            </p:cNvPr>
            <p:cNvGrpSpPr/>
            <p:nvPr/>
          </p:nvGrpSpPr>
          <p:grpSpPr>
            <a:xfrm>
              <a:off x="2314824" y="5063242"/>
              <a:ext cx="7754440" cy="1136488"/>
              <a:chOff x="2657138" y="4258826"/>
              <a:chExt cx="7754440" cy="1136488"/>
            </a:xfrm>
          </p:grpSpPr>
          <p:sp>
            <p:nvSpPr>
              <p:cNvPr id="11" name="Rectangle 12">
                <a:extLst>
                  <a:ext uri="{FF2B5EF4-FFF2-40B4-BE49-F238E27FC236}">
                    <a16:creationId xmlns:a16="http://schemas.microsoft.com/office/drawing/2014/main" id="{2F6FC7B9-3F8D-4E76-ABD9-9C471503BA06}"/>
                  </a:ext>
                </a:extLst>
              </p:cNvPr>
              <p:cNvSpPr/>
              <p:nvPr/>
            </p:nvSpPr>
            <p:spPr>
              <a:xfrm>
                <a:off x="2657138" y="4258826"/>
                <a:ext cx="7754439" cy="548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4017">
                  <a:defRPr/>
                </a:pPr>
                <a:r>
                  <a:rPr lang="en-US" sz="1701" b="1" dirty="0">
                    <a:solidFill>
                      <a:srgbClr val="0078D7"/>
                    </a:solidFill>
                    <a:cs typeface="Segoe UI" panose="020B0502040204020203" pitchFamily="34" charset="0"/>
                  </a:rPr>
                  <a:t>Azure Data Lake Store</a:t>
                </a:r>
              </a:p>
            </p:txBody>
          </p:sp>
          <p:sp>
            <p:nvSpPr>
              <p:cNvPr id="12" name="Rectangle 14">
                <a:extLst>
                  <a:ext uri="{FF2B5EF4-FFF2-40B4-BE49-F238E27FC236}">
                    <a16:creationId xmlns:a16="http://schemas.microsoft.com/office/drawing/2014/main" id="{923EDD8C-2C9D-4036-9E4F-45A97EC3E826}"/>
                  </a:ext>
                </a:extLst>
              </p:cNvPr>
              <p:cNvSpPr/>
              <p:nvPr/>
            </p:nvSpPr>
            <p:spPr>
              <a:xfrm>
                <a:off x="2657138" y="4846674"/>
                <a:ext cx="7754440" cy="548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64017">
                  <a:defRPr/>
                </a:pPr>
                <a:r>
                  <a:rPr lang="en-US" sz="1701" b="1" dirty="0">
                    <a:solidFill>
                      <a:srgbClr val="0078D7"/>
                    </a:solidFill>
                    <a:cs typeface="Segoe UI" panose="020B0502040204020203" pitchFamily="34" charset="0"/>
                  </a:rPr>
                  <a:t>Azure Storage</a:t>
                </a:r>
              </a:p>
            </p:txBody>
          </p:sp>
        </p:grpSp>
        <p:sp>
          <p:nvSpPr>
            <p:cNvPr id="13" name="Rectangle 15">
              <a:extLst>
                <a:ext uri="{FF2B5EF4-FFF2-40B4-BE49-F238E27FC236}">
                  <a16:creationId xmlns:a16="http://schemas.microsoft.com/office/drawing/2014/main" id="{3A0CF3AD-DC50-466F-87A6-F14E638EE09D}"/>
                </a:ext>
              </a:extLst>
            </p:cNvPr>
            <p:cNvSpPr/>
            <p:nvPr/>
          </p:nvSpPr>
          <p:spPr>
            <a:xfrm>
              <a:off x="2197134" y="4965845"/>
              <a:ext cx="7986092" cy="1347809"/>
            </a:xfrm>
            <a:prstGeom prst="rect">
              <a:avLst/>
            </a:prstGeom>
            <a:noFill/>
            <a:ln w="9525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701">
                <a:solidFill>
                  <a:prstClr val="white"/>
                </a:solidFill>
              </a:endParaRP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:a16="http://schemas.microsoft.com/office/drawing/2014/main" id="{84D597CB-4F7A-4C49-B4E1-60111EF817DC}"/>
                </a:ext>
              </a:extLst>
            </p:cNvPr>
            <p:cNvGrpSpPr/>
            <p:nvPr/>
          </p:nvGrpSpPr>
          <p:grpSpPr>
            <a:xfrm>
              <a:off x="2024740" y="1730221"/>
              <a:ext cx="8450889" cy="3165811"/>
              <a:chOff x="2374847" y="789963"/>
              <a:chExt cx="8450889" cy="3165811"/>
            </a:xfrm>
          </p:grpSpPr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B4DB71A1-D8C4-45E7-8FEB-50F485889867}"/>
                  </a:ext>
                </a:extLst>
              </p:cNvPr>
              <p:cNvSpPr/>
              <p:nvPr/>
            </p:nvSpPr>
            <p:spPr>
              <a:xfrm>
                <a:off x="2657138" y="2370011"/>
                <a:ext cx="1642118" cy="11509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691219" rtlCol="0" anchor="b"/>
              <a:lstStyle/>
              <a:p>
                <a:pPr algn="ctr" defTabSz="864017">
                  <a:defRPr/>
                </a:pPr>
                <a:r>
                  <a:rPr lang="en-US" sz="945" dirty="0">
                    <a:solidFill>
                      <a:srgbClr val="505050"/>
                    </a:solidFill>
                    <a:cs typeface="Segoe UI" panose="020B0502040204020203" pitchFamily="34" charset="0"/>
                  </a:rPr>
                  <a:t>Any Hadoop technology, any distribution</a:t>
                </a:r>
              </a:p>
            </p:txBody>
          </p:sp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C3E35C2D-2F2A-4724-99C6-2613B4836F11}"/>
                  </a:ext>
                </a:extLst>
              </p:cNvPr>
              <p:cNvSpPr/>
              <p:nvPr/>
            </p:nvSpPr>
            <p:spPr>
              <a:xfrm>
                <a:off x="4513033" y="1747770"/>
                <a:ext cx="1818806" cy="177960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691219" rtlCol="0" anchor="b"/>
              <a:lstStyle/>
              <a:p>
                <a:pPr algn="ctr" defTabSz="864017">
                  <a:defRPr/>
                </a:pPr>
                <a:r>
                  <a:rPr lang="en-US" sz="992" dirty="0">
                    <a:solidFill>
                      <a:srgbClr val="505050"/>
                    </a:solidFill>
                    <a:cs typeface="Segoe UI" panose="020B0502040204020203" pitchFamily="34" charset="0"/>
                  </a:rPr>
                  <a:t>Workload optimized, managed clusters</a:t>
                </a:r>
              </a:p>
            </p:txBody>
          </p:sp>
          <p:sp>
            <p:nvSpPr>
              <p:cNvPr id="17" name="Rectangle 5">
                <a:extLst>
                  <a:ext uri="{FF2B5EF4-FFF2-40B4-BE49-F238E27FC236}">
                    <a16:creationId xmlns:a16="http://schemas.microsoft.com/office/drawing/2014/main" id="{AF169DC9-5B36-40E9-B8F6-CE595FCACC79}"/>
                  </a:ext>
                </a:extLst>
              </p:cNvPr>
              <p:cNvSpPr/>
              <p:nvPr/>
            </p:nvSpPr>
            <p:spPr>
              <a:xfrm>
                <a:off x="8572870" y="869316"/>
                <a:ext cx="1871899" cy="265551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691219" rtlCol="0" anchor="b"/>
              <a:lstStyle/>
              <a:p>
                <a:pPr algn="ctr" defTabSz="864017">
                  <a:defRPr/>
                </a:pPr>
                <a:r>
                  <a:rPr lang="en-US" sz="992" dirty="0">
                    <a:solidFill>
                      <a:srgbClr val="505050"/>
                    </a:solidFill>
                    <a:cs typeface="Segoe UI" panose="020B0502040204020203" pitchFamily="34" charset="0"/>
                  </a:rPr>
                  <a:t>Data Engineering in a </a:t>
                </a:r>
              </a:p>
              <a:p>
                <a:pPr algn="ctr" defTabSz="864017">
                  <a:defRPr/>
                </a:pPr>
                <a:r>
                  <a:rPr lang="en-US" sz="992" dirty="0">
                    <a:solidFill>
                      <a:srgbClr val="505050"/>
                    </a:solidFill>
                    <a:cs typeface="Segoe UI" panose="020B0502040204020203" pitchFamily="34" charset="0"/>
                  </a:rPr>
                  <a:t>Job-as-a-service model</a:t>
                </a:r>
              </a:p>
            </p:txBody>
          </p:sp>
          <p:sp>
            <p:nvSpPr>
              <p:cNvPr id="18" name="Rectangle 9">
                <a:extLst>
                  <a:ext uri="{FF2B5EF4-FFF2-40B4-BE49-F238E27FC236}">
                    <a16:creationId xmlns:a16="http://schemas.microsoft.com/office/drawing/2014/main" id="{4DB75350-13D0-42C3-8738-8A01FFCA14DC}"/>
                  </a:ext>
                </a:extLst>
              </p:cNvPr>
              <p:cNvSpPr/>
              <p:nvPr/>
            </p:nvSpPr>
            <p:spPr>
              <a:xfrm>
                <a:off x="2374847" y="2267673"/>
                <a:ext cx="2099448" cy="49485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86402" rIns="0" bIns="0" rtlCol="0" anchor="ctr">
                <a:spAutoFit/>
              </a:bodyPr>
              <a:lstStyle/>
              <a:p>
                <a:pPr algn="ctr" defTabSz="864017">
                  <a:defRPr/>
                </a:pPr>
                <a:r>
                  <a:rPr lang="en-US" sz="1134" b="1" dirty="0">
                    <a:solidFill>
                      <a:srgbClr val="0078D7"/>
                    </a:solidFill>
                    <a:cs typeface="Segoe UI" panose="020B0502040204020203" pitchFamily="34" charset="0"/>
                  </a:rPr>
                  <a:t>Azure Marketplace</a:t>
                </a:r>
              </a:p>
              <a:p>
                <a:pPr algn="ctr" defTabSz="864017">
                  <a:defRPr/>
                </a:pPr>
                <a:r>
                  <a:rPr lang="en-US" sz="1039" dirty="0">
                    <a:solidFill>
                      <a:srgbClr val="0078D7"/>
                    </a:solidFill>
                    <a:cs typeface="Segoe UI" panose="020B0502040204020203" pitchFamily="34" charset="0"/>
                  </a:rPr>
                  <a:t>HDP | CDH | </a:t>
                </a:r>
                <a:r>
                  <a:rPr lang="en-US" sz="1039" dirty="0" err="1">
                    <a:solidFill>
                      <a:srgbClr val="0078D7"/>
                    </a:solidFill>
                    <a:cs typeface="Segoe UI" panose="020B0502040204020203" pitchFamily="34" charset="0"/>
                  </a:rPr>
                  <a:t>MapR</a:t>
                </a:r>
                <a:endParaRPr lang="en-US" sz="1039" dirty="0">
                  <a:solidFill>
                    <a:srgbClr val="0078D7"/>
                  </a:solidFill>
                  <a:cs typeface="Segoe UI" panose="020B0502040204020203" pitchFamily="34" charset="0"/>
                </a:endParaRPr>
              </a:p>
            </p:txBody>
          </p:sp>
          <p:sp>
            <p:nvSpPr>
              <p:cNvPr id="19" name="Rectangle 10">
                <a:extLst>
                  <a:ext uri="{FF2B5EF4-FFF2-40B4-BE49-F238E27FC236}">
                    <a16:creationId xmlns:a16="http://schemas.microsoft.com/office/drawing/2014/main" id="{2D1F8CEB-A020-4742-BF96-B67196FA24F0}"/>
                  </a:ext>
                </a:extLst>
              </p:cNvPr>
              <p:cNvSpPr/>
              <p:nvPr/>
            </p:nvSpPr>
            <p:spPr>
              <a:xfrm>
                <a:off x="8289135" y="789963"/>
                <a:ext cx="2536601" cy="5801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86402" rIns="0" bIns="0" rtlCol="0" anchor="ctr">
                <a:spAutoFit/>
              </a:bodyPr>
              <a:lstStyle/>
              <a:p>
                <a:pPr algn="ctr" defTabSz="864017">
                  <a:defRPr/>
                </a:pPr>
                <a:r>
                  <a:rPr lang="en-US" sz="1323" b="1" dirty="0">
                    <a:solidFill>
                      <a:srgbClr val="0078D7"/>
                    </a:solidFill>
                    <a:cs typeface="Segoe UI" panose="020B0502040204020203" pitchFamily="34" charset="0"/>
                  </a:rPr>
                  <a:t>Azure Data Lake </a:t>
                </a:r>
              </a:p>
              <a:p>
                <a:pPr algn="ctr" defTabSz="864017">
                  <a:defRPr/>
                </a:pPr>
                <a:r>
                  <a:rPr lang="en-US" sz="1323" b="1" dirty="0">
                    <a:solidFill>
                      <a:srgbClr val="0078D7"/>
                    </a:solidFill>
                    <a:cs typeface="Segoe UI" panose="020B0502040204020203" pitchFamily="34" charset="0"/>
                  </a:rPr>
                  <a:t>Analytics</a:t>
                </a:r>
              </a:p>
            </p:txBody>
          </p:sp>
          <p:sp>
            <p:nvSpPr>
              <p:cNvPr id="20" name="Rectangle 47">
                <a:extLst>
                  <a:ext uri="{FF2B5EF4-FFF2-40B4-BE49-F238E27FC236}">
                    <a16:creationId xmlns:a16="http://schemas.microsoft.com/office/drawing/2014/main" id="{21488402-13AA-430B-8686-442A44541DD4}"/>
                  </a:ext>
                </a:extLst>
              </p:cNvPr>
              <p:cNvSpPr/>
              <p:nvPr/>
            </p:nvSpPr>
            <p:spPr bwMode="auto">
              <a:xfrm>
                <a:off x="2389955" y="3498344"/>
                <a:ext cx="2066544" cy="43522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6402" tIns="86402" rIns="86402" bIns="43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34" b="1" dirty="0">
                    <a:solidFill>
                      <a:srgbClr val="505050"/>
                    </a:solidFill>
                    <a:ea typeface="Segoe UI" pitchFamily="34" charset="0"/>
                    <a:cs typeface="Segoe UI" pitchFamily="34" charset="0"/>
                  </a:rPr>
                  <a:t>IaaS Clusters</a:t>
                </a:r>
              </a:p>
            </p:txBody>
          </p:sp>
          <p:sp>
            <p:nvSpPr>
              <p:cNvPr id="21" name="Rectangle 53">
                <a:extLst>
                  <a:ext uri="{FF2B5EF4-FFF2-40B4-BE49-F238E27FC236}">
                    <a16:creationId xmlns:a16="http://schemas.microsoft.com/office/drawing/2014/main" id="{82033C1E-2967-4079-A8C5-D571D3D7D7A1}"/>
                  </a:ext>
                </a:extLst>
              </p:cNvPr>
              <p:cNvSpPr/>
              <p:nvPr/>
            </p:nvSpPr>
            <p:spPr bwMode="auto">
              <a:xfrm>
                <a:off x="5407710" y="3520551"/>
                <a:ext cx="2066544" cy="43522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6402" tIns="86402" rIns="86402" bIns="43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34" b="1" dirty="0">
                    <a:solidFill>
                      <a:srgbClr val="505050"/>
                    </a:solidFill>
                    <a:ea typeface="Segoe UI" pitchFamily="34" charset="0"/>
                    <a:cs typeface="Segoe UI" pitchFamily="34" charset="0"/>
                  </a:rPr>
                  <a:t>Managed Clusters</a:t>
                </a:r>
              </a:p>
            </p:txBody>
          </p:sp>
          <p:sp>
            <p:nvSpPr>
              <p:cNvPr id="22" name="Rectangle 54">
                <a:extLst>
                  <a:ext uri="{FF2B5EF4-FFF2-40B4-BE49-F238E27FC236}">
                    <a16:creationId xmlns:a16="http://schemas.microsoft.com/office/drawing/2014/main" id="{FB0C90C7-54CB-4B57-9BB4-78695C3E1550}"/>
                  </a:ext>
                </a:extLst>
              </p:cNvPr>
              <p:cNvSpPr/>
              <p:nvPr/>
            </p:nvSpPr>
            <p:spPr bwMode="auto">
              <a:xfrm>
                <a:off x="8475547" y="3520551"/>
                <a:ext cx="2066544" cy="43522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6402" tIns="86402" rIns="86402" bIns="4320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34" b="1" dirty="0">
                    <a:solidFill>
                      <a:srgbClr val="505050"/>
                    </a:solidFill>
                    <a:ea typeface="Segoe UI" pitchFamily="34" charset="0"/>
                    <a:cs typeface="Segoe UI" pitchFamily="34" charset="0"/>
                  </a:rPr>
                  <a:t>Big Data as-a-service</a:t>
                </a:r>
              </a:p>
            </p:txBody>
          </p:sp>
          <p:sp>
            <p:nvSpPr>
              <p:cNvPr id="23" name="Rectangle 55">
                <a:extLst>
                  <a:ext uri="{FF2B5EF4-FFF2-40B4-BE49-F238E27FC236}">
                    <a16:creationId xmlns:a16="http://schemas.microsoft.com/office/drawing/2014/main" id="{043C60FB-FC50-485D-A675-11448522A207}"/>
                  </a:ext>
                </a:extLst>
              </p:cNvPr>
              <p:cNvSpPr/>
              <p:nvPr/>
            </p:nvSpPr>
            <p:spPr>
              <a:xfrm>
                <a:off x="4580383" y="1726031"/>
                <a:ext cx="1684108" cy="3412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86402" rIns="0" bIns="0" rtlCol="0" anchor="ctr">
                <a:spAutoFit/>
              </a:bodyPr>
              <a:lstStyle/>
              <a:p>
                <a:pPr algn="ctr" defTabSz="864017">
                  <a:defRPr/>
                </a:pPr>
                <a:r>
                  <a:rPr lang="en-US" sz="1323" b="1" dirty="0">
                    <a:solidFill>
                      <a:srgbClr val="0078D7"/>
                    </a:solidFill>
                    <a:cs typeface="Segoe UI" panose="020B0502040204020203" pitchFamily="34" charset="0"/>
                  </a:rPr>
                  <a:t>Azure HDInsight</a:t>
                </a:r>
              </a:p>
            </p:txBody>
          </p:sp>
          <p:sp>
            <p:nvSpPr>
              <p:cNvPr id="24" name="Rectangle 35">
                <a:extLst>
                  <a:ext uri="{FF2B5EF4-FFF2-40B4-BE49-F238E27FC236}">
                    <a16:creationId xmlns:a16="http://schemas.microsoft.com/office/drawing/2014/main" id="{96C19D45-01DF-47BF-B050-0B4BAE31DF9A}"/>
                  </a:ext>
                </a:extLst>
              </p:cNvPr>
              <p:cNvSpPr/>
              <p:nvPr/>
            </p:nvSpPr>
            <p:spPr>
              <a:xfrm>
                <a:off x="6540287" y="1270504"/>
                <a:ext cx="1818806" cy="223893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691219" rtlCol="0" anchor="b"/>
              <a:lstStyle/>
              <a:p>
                <a:pPr algn="ctr" defTabSz="864017">
                  <a:defRPr/>
                </a:pPr>
                <a:r>
                  <a:rPr lang="en-US" sz="992" dirty="0">
                    <a:solidFill>
                      <a:srgbClr val="505050"/>
                    </a:solidFill>
                    <a:cs typeface="Segoe UI" panose="020B0502040204020203" pitchFamily="34" charset="0"/>
                  </a:rPr>
                  <a:t>Frictionless &amp; Optimized Spark clusters</a:t>
                </a:r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0BD05216-D292-46EF-BF9D-76B6E9C41E85}"/>
                  </a:ext>
                </a:extLst>
              </p:cNvPr>
              <p:cNvSpPr/>
              <p:nvPr/>
            </p:nvSpPr>
            <p:spPr>
              <a:xfrm>
                <a:off x="6611452" y="1226116"/>
                <a:ext cx="1684108" cy="3412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86402" rIns="0" bIns="0" rtlCol="0" anchor="ctr">
                <a:spAutoFit/>
              </a:bodyPr>
              <a:lstStyle/>
              <a:p>
                <a:pPr algn="ctr" defTabSz="864017">
                  <a:defRPr/>
                </a:pPr>
                <a:r>
                  <a:rPr lang="en-US" sz="1323" b="1" dirty="0">
                    <a:solidFill>
                      <a:srgbClr val="0078D7"/>
                    </a:solidFill>
                    <a:cs typeface="Segoe UI" panose="020B0502040204020203" pitchFamily="34" charset="0"/>
                  </a:rPr>
                  <a:t>Azure </a:t>
                </a:r>
                <a:r>
                  <a:rPr lang="en-US" sz="1323" b="1" dirty="0" err="1">
                    <a:solidFill>
                      <a:srgbClr val="0078D7"/>
                    </a:solidFill>
                    <a:cs typeface="Segoe UI" panose="020B0502040204020203" pitchFamily="34" charset="0"/>
                  </a:rPr>
                  <a:t>Databricks</a:t>
                </a:r>
                <a:endParaRPr lang="en-US" sz="1323" b="1" dirty="0">
                  <a:solidFill>
                    <a:srgbClr val="0078D7"/>
                  </a:solidFill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B0F4C960-D321-42D5-8F47-C940C8232833}"/>
                </a:ext>
              </a:extLst>
            </p:cNvPr>
            <p:cNvSpPr txBox="1"/>
            <p:nvPr/>
          </p:nvSpPr>
          <p:spPr>
            <a:xfrm rot="16200000">
              <a:off x="9780196" y="5291652"/>
              <a:ext cx="1347809" cy="696196"/>
            </a:xfrm>
            <a:prstGeom prst="rect">
              <a:avLst/>
            </a:prstGeom>
            <a:noFill/>
          </p:spPr>
          <p:txBody>
            <a:bodyPr wrap="square" lIns="172805" tIns="138244" rIns="172805" bIns="138244" rtlCol="0">
              <a:spAutoFit/>
            </a:bodyPr>
            <a:lstStyle/>
            <a:p>
              <a:pPr algn="ctr" defTabSz="864017">
                <a:lnSpc>
                  <a:spcPct val="90000"/>
                </a:lnSpc>
                <a:spcAft>
                  <a:spcPts val="567"/>
                </a:spcAft>
                <a:defRPr/>
              </a:pPr>
              <a:r>
                <a:rPr lang="en-US" sz="1134" b="1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BIG DATA STORAGE</a:t>
              </a:r>
            </a:p>
          </p:txBody>
        </p:sp>
        <p:sp>
          <p:nvSpPr>
            <p:cNvPr id="27" name="TextBox 23">
              <a:extLst>
                <a:ext uri="{FF2B5EF4-FFF2-40B4-BE49-F238E27FC236}">
                  <a16:creationId xmlns:a16="http://schemas.microsoft.com/office/drawing/2014/main" id="{26E4D6AE-F574-431C-B2BF-11E5828BC8A1}"/>
                </a:ext>
              </a:extLst>
            </p:cNvPr>
            <p:cNvSpPr txBox="1"/>
            <p:nvPr/>
          </p:nvSpPr>
          <p:spPr>
            <a:xfrm rot="16200000">
              <a:off x="9176921" y="3245909"/>
              <a:ext cx="2554357" cy="696196"/>
            </a:xfrm>
            <a:prstGeom prst="rect">
              <a:avLst/>
            </a:prstGeom>
            <a:noFill/>
          </p:spPr>
          <p:txBody>
            <a:bodyPr wrap="square" lIns="172805" tIns="138244" rIns="172805" bIns="138244" rtlCol="0">
              <a:spAutoFit/>
            </a:bodyPr>
            <a:lstStyle/>
            <a:p>
              <a:pPr algn="ctr" defTabSz="864017">
                <a:lnSpc>
                  <a:spcPct val="90000"/>
                </a:lnSpc>
                <a:spcAft>
                  <a:spcPts val="567"/>
                </a:spcAft>
                <a:defRPr/>
              </a:pPr>
              <a:r>
                <a:rPr lang="en-US" sz="1134" b="1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BIG DATA </a:t>
              </a:r>
              <a:br>
                <a:rPr lang="en-US" sz="1134" b="1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</a:br>
              <a:r>
                <a:rPr lang="en-US" sz="1134" b="1" dirty="0">
                  <a:solidFill>
                    <a:srgbClr val="505050"/>
                  </a:solidFill>
                  <a:ea typeface="Segoe UI" pitchFamily="34" charset="0"/>
                  <a:cs typeface="Segoe UI" pitchFamily="34" charset="0"/>
                </a:rPr>
                <a:t>ANALYTICS</a:t>
              </a:r>
            </a:p>
          </p:txBody>
        </p:sp>
        <p:sp>
          <p:nvSpPr>
            <p:cNvPr id="28" name="Rectangle 24">
              <a:extLst>
                <a:ext uri="{FF2B5EF4-FFF2-40B4-BE49-F238E27FC236}">
                  <a16:creationId xmlns:a16="http://schemas.microsoft.com/office/drawing/2014/main" id="{B5AA7A65-35CF-46F7-8941-7D80BA21E377}"/>
                </a:ext>
              </a:extLst>
            </p:cNvPr>
            <p:cNvSpPr/>
            <p:nvPr/>
          </p:nvSpPr>
          <p:spPr>
            <a:xfrm>
              <a:off x="2197134" y="1751332"/>
              <a:ext cx="7986092" cy="3095005"/>
            </a:xfrm>
            <a:prstGeom prst="rect">
              <a:avLst/>
            </a:prstGeom>
            <a:noFill/>
            <a:ln w="9525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64017">
                <a:defRPr/>
              </a:pPr>
              <a:endParaRPr lang="en-US" sz="1701">
                <a:solidFill>
                  <a:prstClr val="white"/>
                </a:solidFill>
              </a:endParaRPr>
            </a:p>
          </p:txBody>
        </p:sp>
        <p:sp>
          <p:nvSpPr>
            <p:cNvPr id="29" name="Pentagon 63">
              <a:extLst>
                <a:ext uri="{FF2B5EF4-FFF2-40B4-BE49-F238E27FC236}">
                  <a16:creationId xmlns:a16="http://schemas.microsoft.com/office/drawing/2014/main" id="{33FA8C4C-6386-4915-84EC-7F1DF26F85BB}"/>
                </a:ext>
              </a:extLst>
            </p:cNvPr>
            <p:cNvSpPr/>
            <p:nvPr/>
          </p:nvSpPr>
          <p:spPr bwMode="auto">
            <a:xfrm rot="16200000">
              <a:off x="229897" y="3009789"/>
              <a:ext cx="3238661" cy="434434"/>
            </a:xfrm>
            <a:prstGeom prst="homePlat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23" b="1" kern="0" dirty="0">
                  <a:solidFill>
                    <a:srgbClr val="FFFFFF"/>
                  </a:solidFill>
                  <a:ea typeface="Segoe UI" pitchFamily="34" charset="0"/>
                  <a:cs typeface="Segoe UI Semibold" panose="020B0702040204020203" pitchFamily="34" charset="0"/>
                </a:rPr>
                <a:t>Reduced Administration</a:t>
              </a:r>
            </a:p>
          </p:txBody>
        </p:sp>
        <p:pic>
          <p:nvPicPr>
            <p:cNvPr id="30" name="Picture 13">
              <a:extLst>
                <a:ext uri="{FF2B5EF4-FFF2-40B4-BE49-F238E27FC236}">
                  <a16:creationId xmlns:a16="http://schemas.microsoft.com/office/drawing/2014/main" id="{8CF8BAAE-FBBB-4522-940C-40EBA50E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347" y="5129697"/>
              <a:ext cx="451579" cy="451579"/>
            </a:xfrm>
            <a:prstGeom prst="rect">
              <a:avLst/>
            </a:prstGeom>
          </p:spPr>
        </p:pic>
        <p:sp>
          <p:nvSpPr>
            <p:cNvPr id="31" name="Freeform: Shape 19">
              <a:extLst>
                <a:ext uri="{FF2B5EF4-FFF2-40B4-BE49-F238E27FC236}">
                  <a16:creationId xmlns:a16="http://schemas.microsoft.com/office/drawing/2014/main" id="{B1DEBBCB-39AC-4BBB-8A26-6D2C249F13D7}"/>
                </a:ext>
              </a:extLst>
            </p:cNvPr>
            <p:cNvSpPr/>
            <p:nvPr/>
          </p:nvSpPr>
          <p:spPr>
            <a:xfrm>
              <a:off x="3699011" y="5783263"/>
              <a:ext cx="476250" cy="409575"/>
            </a:xfrm>
            <a:custGeom>
              <a:avLst/>
              <a:gdLst/>
              <a:ahLst/>
              <a:cxnLst/>
              <a:rect l="0" t="0" r="0" b="0"/>
              <a:pathLst>
                <a:path w="476250" h="409575">
                  <a:moveTo>
                    <a:pt x="407670" y="160972"/>
                  </a:moveTo>
                  <a:lnTo>
                    <a:pt x="376238" y="160972"/>
                  </a:lnTo>
                  <a:lnTo>
                    <a:pt x="376238" y="14288"/>
                  </a:lnTo>
                  <a:cubicBezTo>
                    <a:pt x="376238" y="6668"/>
                    <a:pt x="369570" y="0"/>
                    <a:pt x="361950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306705"/>
                  </a:lnTo>
                  <a:cubicBezTo>
                    <a:pt x="0" y="314325"/>
                    <a:pt x="6668" y="320993"/>
                    <a:pt x="14288" y="320993"/>
                  </a:cubicBezTo>
                  <a:lnTo>
                    <a:pt x="211455" y="320993"/>
                  </a:lnTo>
                  <a:lnTo>
                    <a:pt x="262890" y="410528"/>
                  </a:lnTo>
                  <a:lnTo>
                    <a:pt x="406718" y="410528"/>
                  </a:lnTo>
                  <a:lnTo>
                    <a:pt x="478155" y="285750"/>
                  </a:lnTo>
                  <a:lnTo>
                    <a:pt x="407670" y="160972"/>
                  </a:lnTo>
                  <a:close/>
                  <a:moveTo>
                    <a:pt x="279083" y="83820"/>
                  </a:moveTo>
                  <a:lnTo>
                    <a:pt x="348615" y="83820"/>
                  </a:lnTo>
                  <a:lnTo>
                    <a:pt x="348615" y="125730"/>
                  </a:lnTo>
                  <a:lnTo>
                    <a:pt x="279083" y="125730"/>
                  </a:lnTo>
                  <a:lnTo>
                    <a:pt x="279083" y="83820"/>
                  </a:lnTo>
                  <a:close/>
                  <a:moveTo>
                    <a:pt x="348615" y="140018"/>
                  </a:moveTo>
                  <a:lnTo>
                    <a:pt x="348615" y="160972"/>
                  </a:lnTo>
                  <a:lnTo>
                    <a:pt x="279083" y="160972"/>
                  </a:lnTo>
                  <a:lnTo>
                    <a:pt x="279083" y="140018"/>
                  </a:lnTo>
                  <a:lnTo>
                    <a:pt x="348615" y="140018"/>
                  </a:lnTo>
                  <a:close/>
                  <a:moveTo>
                    <a:pt x="195263" y="83820"/>
                  </a:moveTo>
                  <a:lnTo>
                    <a:pt x="264795" y="83820"/>
                  </a:lnTo>
                  <a:lnTo>
                    <a:pt x="264795" y="125730"/>
                  </a:lnTo>
                  <a:lnTo>
                    <a:pt x="195263" y="125730"/>
                  </a:lnTo>
                  <a:lnTo>
                    <a:pt x="195263" y="83820"/>
                  </a:lnTo>
                  <a:close/>
                  <a:moveTo>
                    <a:pt x="195263" y="140018"/>
                  </a:moveTo>
                  <a:lnTo>
                    <a:pt x="264795" y="140018"/>
                  </a:lnTo>
                  <a:lnTo>
                    <a:pt x="264795" y="160972"/>
                  </a:lnTo>
                  <a:lnTo>
                    <a:pt x="262890" y="160972"/>
                  </a:lnTo>
                  <a:lnTo>
                    <a:pt x="250508" y="181927"/>
                  </a:lnTo>
                  <a:lnTo>
                    <a:pt x="194310" y="181927"/>
                  </a:lnTo>
                  <a:lnTo>
                    <a:pt x="194310" y="140018"/>
                  </a:lnTo>
                  <a:close/>
                  <a:moveTo>
                    <a:pt x="195263" y="195263"/>
                  </a:moveTo>
                  <a:lnTo>
                    <a:pt x="242888" y="195263"/>
                  </a:lnTo>
                  <a:lnTo>
                    <a:pt x="219075" y="237172"/>
                  </a:lnTo>
                  <a:lnTo>
                    <a:pt x="195263" y="237172"/>
                  </a:lnTo>
                  <a:lnTo>
                    <a:pt x="195263" y="195263"/>
                  </a:lnTo>
                  <a:close/>
                  <a:moveTo>
                    <a:pt x="211455" y="250508"/>
                  </a:moveTo>
                  <a:lnTo>
                    <a:pt x="195263" y="278130"/>
                  </a:lnTo>
                  <a:lnTo>
                    <a:pt x="195263" y="250508"/>
                  </a:lnTo>
                  <a:lnTo>
                    <a:pt x="211455" y="250508"/>
                  </a:lnTo>
                  <a:close/>
                  <a:moveTo>
                    <a:pt x="98107" y="292418"/>
                  </a:moveTo>
                  <a:lnTo>
                    <a:pt x="28575" y="292418"/>
                  </a:lnTo>
                  <a:lnTo>
                    <a:pt x="28575" y="250508"/>
                  </a:lnTo>
                  <a:lnTo>
                    <a:pt x="98107" y="250508"/>
                  </a:lnTo>
                  <a:lnTo>
                    <a:pt x="98107" y="292418"/>
                  </a:lnTo>
                  <a:close/>
                  <a:moveTo>
                    <a:pt x="98107" y="237172"/>
                  </a:moveTo>
                  <a:lnTo>
                    <a:pt x="28575" y="237172"/>
                  </a:lnTo>
                  <a:lnTo>
                    <a:pt x="28575" y="195263"/>
                  </a:lnTo>
                  <a:lnTo>
                    <a:pt x="98107" y="195263"/>
                  </a:lnTo>
                  <a:lnTo>
                    <a:pt x="98107" y="237172"/>
                  </a:lnTo>
                  <a:close/>
                  <a:moveTo>
                    <a:pt x="98107" y="180975"/>
                  </a:moveTo>
                  <a:lnTo>
                    <a:pt x="28575" y="180975"/>
                  </a:lnTo>
                  <a:lnTo>
                    <a:pt x="28575" y="139065"/>
                  </a:lnTo>
                  <a:lnTo>
                    <a:pt x="98107" y="139065"/>
                  </a:lnTo>
                  <a:lnTo>
                    <a:pt x="98107" y="180975"/>
                  </a:lnTo>
                  <a:close/>
                  <a:moveTo>
                    <a:pt x="98107" y="125730"/>
                  </a:moveTo>
                  <a:lnTo>
                    <a:pt x="28575" y="125730"/>
                  </a:lnTo>
                  <a:lnTo>
                    <a:pt x="28575" y="83820"/>
                  </a:lnTo>
                  <a:lnTo>
                    <a:pt x="98107" y="83820"/>
                  </a:lnTo>
                  <a:lnTo>
                    <a:pt x="98107" y="125730"/>
                  </a:lnTo>
                  <a:close/>
                  <a:moveTo>
                    <a:pt x="181928" y="292418"/>
                  </a:moveTo>
                  <a:lnTo>
                    <a:pt x="112395" y="292418"/>
                  </a:lnTo>
                  <a:lnTo>
                    <a:pt x="112395" y="250508"/>
                  </a:lnTo>
                  <a:lnTo>
                    <a:pt x="181928" y="250508"/>
                  </a:lnTo>
                  <a:lnTo>
                    <a:pt x="181928" y="292418"/>
                  </a:lnTo>
                  <a:close/>
                  <a:moveTo>
                    <a:pt x="181928" y="237172"/>
                  </a:moveTo>
                  <a:lnTo>
                    <a:pt x="112395" y="237172"/>
                  </a:lnTo>
                  <a:lnTo>
                    <a:pt x="112395" y="195263"/>
                  </a:lnTo>
                  <a:lnTo>
                    <a:pt x="181928" y="195263"/>
                  </a:lnTo>
                  <a:lnTo>
                    <a:pt x="181928" y="237172"/>
                  </a:lnTo>
                  <a:close/>
                  <a:moveTo>
                    <a:pt x="181928" y="180975"/>
                  </a:moveTo>
                  <a:lnTo>
                    <a:pt x="112395" y="180975"/>
                  </a:lnTo>
                  <a:lnTo>
                    <a:pt x="112395" y="139065"/>
                  </a:lnTo>
                  <a:lnTo>
                    <a:pt x="181928" y="139065"/>
                  </a:lnTo>
                  <a:lnTo>
                    <a:pt x="181928" y="180975"/>
                  </a:lnTo>
                  <a:close/>
                  <a:moveTo>
                    <a:pt x="181928" y="125730"/>
                  </a:moveTo>
                  <a:lnTo>
                    <a:pt x="112395" y="125730"/>
                  </a:lnTo>
                  <a:lnTo>
                    <a:pt x="112395" y="83820"/>
                  </a:lnTo>
                  <a:lnTo>
                    <a:pt x="181928" y="83820"/>
                  </a:lnTo>
                  <a:lnTo>
                    <a:pt x="181928" y="125730"/>
                  </a:lnTo>
                  <a:close/>
                  <a:moveTo>
                    <a:pt x="195263" y="292418"/>
                  </a:moveTo>
                  <a:lnTo>
                    <a:pt x="195263" y="291465"/>
                  </a:lnTo>
                  <a:lnTo>
                    <a:pt x="195263" y="292418"/>
                  </a:lnTo>
                  <a:lnTo>
                    <a:pt x="195263" y="292418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pPr defTabSz="864017">
                <a:defRPr/>
              </a:pPr>
              <a:endParaRPr lang="en-US" sz="1701">
                <a:solidFill>
                  <a:srgbClr val="505050"/>
                </a:solidFill>
              </a:endParaRPr>
            </a:p>
          </p:txBody>
        </p:sp>
        <p:pic>
          <p:nvPicPr>
            <p:cNvPr id="32" name="Graphic 21">
              <a:extLst>
                <a:ext uri="{FF2B5EF4-FFF2-40B4-BE49-F238E27FC236}">
                  <a16:creationId xmlns:a16="http://schemas.microsoft.com/office/drawing/2014/main" id="{2834AF0C-129E-490D-AEEA-5B59A241C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75261" y="3239626"/>
              <a:ext cx="594135" cy="594135"/>
            </a:xfrm>
            <a:prstGeom prst="rect">
              <a:avLst/>
            </a:prstGeom>
          </p:spPr>
        </p:pic>
        <p:grpSp>
          <p:nvGrpSpPr>
            <p:cNvPr id="33" name="Group 34">
              <a:extLst>
                <a:ext uri="{FF2B5EF4-FFF2-40B4-BE49-F238E27FC236}">
                  <a16:creationId xmlns:a16="http://schemas.microsoft.com/office/drawing/2014/main" id="{3F860196-F4FB-439A-A34A-BD31FDA94275}"/>
                </a:ext>
              </a:extLst>
            </p:cNvPr>
            <p:cNvGrpSpPr/>
            <p:nvPr/>
          </p:nvGrpSpPr>
          <p:grpSpPr>
            <a:xfrm>
              <a:off x="8844475" y="2768636"/>
              <a:ext cx="725706" cy="737393"/>
              <a:chOff x="8428618" y="2891968"/>
              <a:chExt cx="780290" cy="780290"/>
            </a:xfrm>
          </p:grpSpPr>
          <p:sp>
            <p:nvSpPr>
              <p:cNvPr id="34" name="Rectangle: Rounded Corners 29">
                <a:extLst>
                  <a:ext uri="{FF2B5EF4-FFF2-40B4-BE49-F238E27FC236}">
                    <a16:creationId xmlns:a16="http://schemas.microsoft.com/office/drawing/2014/main" id="{6C09CDDC-6FE9-4995-9B43-3E6850B0CCAE}"/>
                  </a:ext>
                </a:extLst>
              </p:cNvPr>
              <p:cNvSpPr/>
              <p:nvPr/>
            </p:nvSpPr>
            <p:spPr bwMode="auto">
              <a:xfrm>
                <a:off x="8539085" y="2982852"/>
                <a:ext cx="567688" cy="588659"/>
              </a:xfrm>
              <a:prstGeom prst="roundRect">
                <a:avLst>
                  <a:gd name="adj" fmla="val 6789"/>
                </a:avLst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26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5" name="Picture 25">
                <a:extLst>
                  <a:ext uri="{FF2B5EF4-FFF2-40B4-BE49-F238E27FC236}">
                    <a16:creationId xmlns:a16="http://schemas.microsoft.com/office/drawing/2014/main" id="{C58AD814-EB57-418A-8E56-DC7F21261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8618" y="2891968"/>
                <a:ext cx="780290" cy="780290"/>
              </a:xfrm>
              <a:prstGeom prst="rect">
                <a:avLst/>
              </a:prstGeom>
            </p:spPr>
          </p:pic>
        </p:grpSp>
        <p:pic>
          <p:nvPicPr>
            <p:cNvPr id="36" name="Graphic 33">
              <a:extLst>
                <a:ext uri="{FF2B5EF4-FFF2-40B4-BE49-F238E27FC236}">
                  <a16:creationId xmlns:a16="http://schemas.microsoft.com/office/drawing/2014/main" id="{2CBC2B43-5338-450D-A37E-9451F882F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93322" y="3725396"/>
              <a:ext cx="309765" cy="309765"/>
            </a:xfrm>
            <a:prstGeom prst="rect">
              <a:avLst/>
            </a:prstGeom>
          </p:spPr>
        </p:pic>
        <p:pic>
          <p:nvPicPr>
            <p:cNvPr id="37" name="Picture 42">
              <a:extLst>
                <a:ext uri="{FF2B5EF4-FFF2-40B4-BE49-F238E27FC236}">
                  <a16:creationId xmlns:a16="http://schemas.microsoft.com/office/drawing/2014/main" id="{25B51554-C733-40CA-88C8-5F0879352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309" y="2914201"/>
              <a:ext cx="825877" cy="825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5047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0102F89-A0C0-4713-9423-9E0B4A7C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Databricks</a:t>
            </a:r>
            <a:endParaRPr lang="pl-PL" dirty="0"/>
          </a:p>
        </p:txBody>
      </p:sp>
      <p:pic>
        <p:nvPicPr>
          <p:cNvPr id="171" name="Obraz 170">
            <a:extLst>
              <a:ext uri="{FF2B5EF4-FFF2-40B4-BE49-F238E27FC236}">
                <a16:creationId xmlns:a16="http://schemas.microsoft.com/office/drawing/2014/main" id="{4397EBC1-E811-4BEC-BCAB-344F499A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201" y="1504999"/>
            <a:ext cx="9500086" cy="444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4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37DB810D-C2C1-4026-B22A-BE29B4E5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Databricks</a:t>
            </a:r>
            <a:endParaRPr lang="pl-PL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D22665-D3B8-4C92-BC91-E171AAA74DBB}"/>
              </a:ext>
            </a:extLst>
          </p:cNvPr>
          <p:cNvSpPr txBox="1">
            <a:spLocks/>
          </p:cNvSpPr>
          <p:nvPr/>
        </p:nvSpPr>
        <p:spPr>
          <a:xfrm>
            <a:off x="338122" y="1597543"/>
            <a:ext cx="7048504" cy="4267951"/>
          </a:xfrm>
          <a:prstGeom prst="rect">
            <a:avLst/>
          </a:prstGeom>
        </p:spPr>
        <p:txBody>
          <a:bodyPr vert="horz" wrap="square" lIns="135526" tIns="84703" rIns="135526" bIns="84703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0005" lvl="1" indent="-270005" defTabSz="863985" fontAlgn="base">
              <a:spcBef>
                <a:spcPts val="567"/>
              </a:spcBef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512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Azure Databricks is a </a:t>
            </a:r>
            <a:r>
              <a:rPr lang="en-US" sz="1512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first party </a:t>
            </a:r>
            <a:r>
              <a:rPr lang="en-US" sz="1512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service on Azure.</a:t>
            </a:r>
          </a:p>
          <a:p>
            <a:pPr marL="486009" lvl="2" indent="-270005" defTabSz="863985" fontAlgn="base">
              <a:spcBef>
                <a:spcPts val="544"/>
              </a:spcBef>
              <a:spcAft>
                <a:spcPts val="567"/>
              </a:spcAft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Unlike with other clouds, it is not an Azure Marketplace or a 3</a:t>
            </a:r>
            <a:r>
              <a:rPr lang="en-US" sz="1323" kern="0" baseline="300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rd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 party hosted service. </a:t>
            </a:r>
          </a:p>
          <a:p>
            <a:pPr marL="270005" lvl="1" indent="-270005" defTabSz="863985" fontAlgn="base">
              <a:spcBef>
                <a:spcPts val="567"/>
              </a:spcBef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512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Azure Databricks is integrated seamlessly with Azure services:</a:t>
            </a:r>
          </a:p>
          <a:p>
            <a:pPr marL="486009" lvl="2" indent="-270005" defTabSz="863985" fontAlgn="base">
              <a:spcBef>
                <a:spcPts val="544"/>
              </a:spcBef>
              <a:spcAft>
                <a:spcPts val="567"/>
              </a:spcAft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323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Azure Portal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: Service an be launched directly from Azure Portal</a:t>
            </a:r>
          </a:p>
          <a:p>
            <a:pPr marL="486009" lvl="2" indent="-270005" defTabSz="863985" fontAlgn="base">
              <a:spcBef>
                <a:spcPts val="544"/>
              </a:spcBef>
              <a:spcAft>
                <a:spcPts val="567"/>
              </a:spcAft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323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Azure Storage Services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: Directly access data in Azure Blob Storage and Azure Data Lake Store</a:t>
            </a:r>
          </a:p>
          <a:p>
            <a:pPr marL="486009" lvl="2" indent="-270005" defTabSz="863985" fontAlgn="base">
              <a:spcBef>
                <a:spcPts val="544"/>
              </a:spcBef>
              <a:spcAft>
                <a:spcPts val="567"/>
              </a:spcAft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323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Azure Active Directory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: For user authentication, eliminating the need to maintain two separate sets of use</a:t>
            </a:r>
            <a:r>
              <a:rPr lang="pl-PL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r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s in Databricks and Azure.</a:t>
            </a:r>
          </a:p>
          <a:p>
            <a:pPr marL="486009" lvl="2" indent="-270005" defTabSz="863985" fontAlgn="base">
              <a:spcBef>
                <a:spcPts val="544"/>
              </a:spcBef>
              <a:spcAft>
                <a:spcPts val="567"/>
              </a:spcAft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323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Azure SQL DW</a:t>
            </a:r>
            <a:r>
              <a:rPr lang="en-US" sz="1323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 and Azure Cosmos DB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: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 Enables you to combine structured and unstructured data for analytics</a:t>
            </a:r>
          </a:p>
          <a:p>
            <a:pPr marL="486009" lvl="2" indent="-270005" defTabSz="863985" fontAlgn="base">
              <a:spcBef>
                <a:spcPts val="544"/>
              </a:spcBef>
              <a:spcAft>
                <a:spcPts val="567"/>
              </a:spcAft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323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Apache Kafka for HDInsight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: Enables you to use Kafka as a streaming data source or sink</a:t>
            </a:r>
          </a:p>
          <a:p>
            <a:pPr marL="486009" lvl="2" indent="-270005" defTabSz="863985" fontAlgn="base">
              <a:spcBef>
                <a:spcPts val="544"/>
              </a:spcBef>
              <a:spcAft>
                <a:spcPts val="567"/>
              </a:spcAft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323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Azure Billing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: You get a single bill from Azure</a:t>
            </a:r>
          </a:p>
          <a:p>
            <a:pPr marL="486009" lvl="2" indent="-270005" defTabSz="863985" fontAlgn="base">
              <a:spcBef>
                <a:spcPts val="544"/>
              </a:spcBef>
              <a:spcAft>
                <a:spcPts val="567"/>
              </a:spcAft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323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Power BI</a:t>
            </a:r>
            <a:r>
              <a:rPr lang="en-US" sz="1323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: For rich data visualization</a:t>
            </a:r>
          </a:p>
          <a:p>
            <a:pPr marL="270005" lvl="1" indent="-270005" defTabSz="863985" fontAlgn="base">
              <a:spcBef>
                <a:spcPts val="544"/>
              </a:spcBef>
              <a:spcAft>
                <a:spcPts val="567"/>
              </a:spcAft>
              <a:buFont typeface="Arial" panose="020B0604020202020204" pitchFamily="34" charset="0"/>
              <a:buChar char="•"/>
              <a:tabLst>
                <a:tab pos="597938" algn="l"/>
              </a:tabLst>
            </a:pPr>
            <a:r>
              <a:rPr lang="en-US" sz="1512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/>
                </a:solidFill>
                <a:cs typeface="Segoe UI" panose="020B0502040204020203" pitchFamily="34" charset="0"/>
              </a:rPr>
              <a:t>Eliminates need to create a separate account with Databricks.</a:t>
            </a:r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8D461D3-AFCC-4174-ADD1-6CF2C5082B85}"/>
              </a:ext>
            </a:extLst>
          </p:cNvPr>
          <p:cNvGrpSpPr/>
          <p:nvPr/>
        </p:nvGrpSpPr>
        <p:grpSpPr>
          <a:xfrm>
            <a:off x="7509625" y="2432749"/>
            <a:ext cx="3705568" cy="2052660"/>
            <a:chOff x="6866022" y="1994828"/>
            <a:chExt cx="4968236" cy="2752102"/>
          </a:xfrm>
        </p:grpSpPr>
        <p:sp>
          <p:nvSpPr>
            <p:cNvPr id="8" name="Freeform: Shape 1">
              <a:extLst>
                <a:ext uri="{FF2B5EF4-FFF2-40B4-BE49-F238E27FC236}">
                  <a16:creationId xmlns:a16="http://schemas.microsoft.com/office/drawing/2014/main" id="{07007CB1-CA8A-4924-BE81-069003D14572}"/>
                </a:ext>
              </a:extLst>
            </p:cNvPr>
            <p:cNvSpPr/>
            <p:nvPr/>
          </p:nvSpPr>
          <p:spPr bwMode="auto">
            <a:xfrm>
              <a:off x="6866022" y="1994828"/>
              <a:ext cx="4968236" cy="2752102"/>
            </a:xfrm>
            <a:custGeom>
              <a:avLst/>
              <a:gdLst>
                <a:gd name="connsiteX0" fmla="*/ 3361107 w 6810924"/>
                <a:gd name="connsiteY0" fmla="*/ 0 h 3759126"/>
                <a:gd name="connsiteX1" fmla="*/ 4838321 w 6810924"/>
                <a:gd name="connsiteY1" fmla="*/ 979163 h 3759126"/>
                <a:gd name="connsiteX2" fmla="*/ 4860282 w 6810924"/>
                <a:gd name="connsiteY2" fmla="*/ 1039166 h 3759126"/>
                <a:gd name="connsiteX3" fmla="*/ 4977487 w 6810924"/>
                <a:gd name="connsiteY3" fmla="*/ 996268 h 3759126"/>
                <a:gd name="connsiteX4" fmla="*/ 5397728 w 6810924"/>
                <a:gd name="connsiteY4" fmla="*/ 932734 h 3759126"/>
                <a:gd name="connsiteX5" fmla="*/ 6810924 w 6810924"/>
                <a:gd name="connsiteY5" fmla="*/ 2345930 h 3759126"/>
                <a:gd name="connsiteX6" fmla="*/ 5542219 w 6810924"/>
                <a:gd name="connsiteY6" fmla="*/ 3751830 h 3759126"/>
                <a:gd name="connsiteX7" fmla="*/ 5469009 w 6810924"/>
                <a:gd name="connsiteY7" fmla="*/ 3755527 h 3759126"/>
                <a:gd name="connsiteX8" fmla="*/ 5469009 w 6810924"/>
                <a:gd name="connsiteY8" fmla="*/ 3759125 h 3759126"/>
                <a:gd name="connsiteX9" fmla="*/ 5397748 w 6810924"/>
                <a:gd name="connsiteY9" fmla="*/ 3759125 h 3759126"/>
                <a:gd name="connsiteX10" fmla="*/ 5397728 w 6810924"/>
                <a:gd name="connsiteY10" fmla="*/ 3759126 h 3759126"/>
                <a:gd name="connsiteX11" fmla="*/ 5397708 w 6810924"/>
                <a:gd name="connsiteY11" fmla="*/ 3759125 h 3759126"/>
                <a:gd name="connsiteX12" fmla="*/ 779509 w 6810924"/>
                <a:gd name="connsiteY12" fmla="*/ 3759125 h 3759126"/>
                <a:gd name="connsiteX13" fmla="*/ 779489 w 6810924"/>
                <a:gd name="connsiteY13" fmla="*/ 3759126 h 3759126"/>
                <a:gd name="connsiteX14" fmla="*/ 779470 w 6810924"/>
                <a:gd name="connsiteY14" fmla="*/ 3759125 h 3759126"/>
                <a:gd name="connsiteX15" fmla="*/ 760443 w 6810924"/>
                <a:gd name="connsiteY15" fmla="*/ 3759125 h 3759126"/>
                <a:gd name="connsiteX16" fmla="*/ 760443 w 6810924"/>
                <a:gd name="connsiteY16" fmla="*/ 3758165 h 3759126"/>
                <a:gd name="connsiteX17" fmla="*/ 699791 w 6810924"/>
                <a:gd name="connsiteY17" fmla="*/ 3755102 h 3759126"/>
                <a:gd name="connsiteX18" fmla="*/ 0 w 6810924"/>
                <a:gd name="connsiteY18" fmla="*/ 2979637 h 3759126"/>
                <a:gd name="connsiteX19" fmla="*/ 779489 w 6810924"/>
                <a:gd name="connsiteY19" fmla="*/ 2200148 h 3759126"/>
                <a:gd name="connsiteX20" fmla="*/ 869383 w 6810924"/>
                <a:gd name="connsiteY20" fmla="*/ 2205818 h 3759126"/>
                <a:gd name="connsiteX21" fmla="*/ 855381 w 6810924"/>
                <a:gd name="connsiteY21" fmla="*/ 2066924 h 3759126"/>
                <a:gd name="connsiteX22" fmla="*/ 1782273 w 6810924"/>
                <a:gd name="connsiteY22" fmla="*/ 1140032 h 3759126"/>
                <a:gd name="connsiteX23" fmla="*/ 1825926 w 6810924"/>
                <a:gd name="connsiteY23" fmla="*/ 1142236 h 3759126"/>
                <a:gd name="connsiteX24" fmla="*/ 1829983 w 6810924"/>
                <a:gd name="connsiteY24" fmla="*/ 1126458 h 3759126"/>
                <a:gd name="connsiteX25" fmla="*/ 3361107 w 6810924"/>
                <a:gd name="connsiteY25" fmla="*/ 0 h 375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810924" h="3759126">
                  <a:moveTo>
                    <a:pt x="3361107" y="0"/>
                  </a:moveTo>
                  <a:cubicBezTo>
                    <a:pt x="4025175" y="0"/>
                    <a:pt x="4594941" y="403750"/>
                    <a:pt x="4838321" y="979163"/>
                  </a:cubicBezTo>
                  <a:lnTo>
                    <a:pt x="4860282" y="1039166"/>
                  </a:lnTo>
                  <a:lnTo>
                    <a:pt x="4977487" y="996268"/>
                  </a:lnTo>
                  <a:cubicBezTo>
                    <a:pt x="5110241" y="954978"/>
                    <a:pt x="5251387" y="932734"/>
                    <a:pt x="5397728" y="932734"/>
                  </a:cubicBezTo>
                  <a:cubicBezTo>
                    <a:pt x="6178215" y="932734"/>
                    <a:pt x="6810924" y="1565443"/>
                    <a:pt x="6810924" y="2345930"/>
                  </a:cubicBezTo>
                  <a:cubicBezTo>
                    <a:pt x="6810924" y="3077637"/>
                    <a:pt x="6254832" y="3679460"/>
                    <a:pt x="5542219" y="3751830"/>
                  </a:cubicBezTo>
                  <a:lnTo>
                    <a:pt x="5469009" y="3755527"/>
                  </a:lnTo>
                  <a:lnTo>
                    <a:pt x="5469009" y="3759125"/>
                  </a:lnTo>
                  <a:lnTo>
                    <a:pt x="5397748" y="3759125"/>
                  </a:lnTo>
                  <a:lnTo>
                    <a:pt x="5397728" y="3759126"/>
                  </a:lnTo>
                  <a:lnTo>
                    <a:pt x="5397708" y="3759125"/>
                  </a:lnTo>
                  <a:lnTo>
                    <a:pt x="779509" y="3759125"/>
                  </a:lnTo>
                  <a:lnTo>
                    <a:pt x="779489" y="3759126"/>
                  </a:lnTo>
                  <a:lnTo>
                    <a:pt x="779470" y="3759125"/>
                  </a:lnTo>
                  <a:lnTo>
                    <a:pt x="760443" y="3759125"/>
                  </a:lnTo>
                  <a:lnTo>
                    <a:pt x="760443" y="3758165"/>
                  </a:lnTo>
                  <a:lnTo>
                    <a:pt x="699791" y="3755102"/>
                  </a:lnTo>
                  <a:cubicBezTo>
                    <a:pt x="306729" y="3715184"/>
                    <a:pt x="0" y="3383231"/>
                    <a:pt x="0" y="2979637"/>
                  </a:cubicBezTo>
                  <a:cubicBezTo>
                    <a:pt x="0" y="2549137"/>
                    <a:pt x="348989" y="2200148"/>
                    <a:pt x="779489" y="2200148"/>
                  </a:cubicBezTo>
                  <a:lnTo>
                    <a:pt x="869383" y="2205818"/>
                  </a:lnTo>
                  <a:lnTo>
                    <a:pt x="855381" y="2066924"/>
                  </a:lnTo>
                  <a:cubicBezTo>
                    <a:pt x="855381" y="1555016"/>
                    <a:pt x="1270365" y="1140032"/>
                    <a:pt x="1782273" y="1140032"/>
                  </a:cubicBezTo>
                  <a:lnTo>
                    <a:pt x="1825926" y="1142236"/>
                  </a:lnTo>
                  <a:lnTo>
                    <a:pt x="1829983" y="1126458"/>
                  </a:lnTo>
                  <a:cubicBezTo>
                    <a:pt x="2032967" y="473846"/>
                    <a:pt x="2641701" y="0"/>
                    <a:pt x="3361107" y="0"/>
                  </a:cubicBezTo>
                  <a:close/>
                </a:path>
              </a:pathLst>
            </a:custGeom>
            <a:noFill/>
            <a:ln w="381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2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MS cloud text">
              <a:extLst>
                <a:ext uri="{FF2B5EF4-FFF2-40B4-BE49-F238E27FC236}">
                  <a16:creationId xmlns:a16="http://schemas.microsoft.com/office/drawing/2014/main" id="{979523A1-F276-422F-BD20-658344C4AD55}"/>
                </a:ext>
              </a:extLst>
            </p:cNvPr>
            <p:cNvSpPr txBox="1">
              <a:spLocks/>
            </p:cNvSpPr>
            <p:nvPr/>
          </p:nvSpPr>
          <p:spPr>
            <a:xfrm>
              <a:off x="7420432" y="3944776"/>
              <a:ext cx="4189235" cy="692248"/>
            </a:xfrm>
            <a:prstGeom prst="rect">
              <a:avLst/>
            </a:prstGeom>
          </p:spPr>
          <p:txBody>
            <a:bodyPr vert="horz" wrap="square" lIns="135526" tIns="84703" rIns="135526" bIns="84703" rtlCol="0" anchor="t">
              <a:noAutofit/>
            </a:bodyPr>
            <a:lstStyle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lang="en-US" sz="4800" b="0" cap="none" spc="-102" baseline="0" dirty="0" smtClean="0">
                  <a:ln w="3175">
                    <a:noFill/>
                  </a:ln>
                  <a:gradFill>
                    <a:gsLst>
                      <a:gs pos="21239">
                        <a:schemeClr val="bg2">
                          <a:lumMod val="50000"/>
                        </a:schemeClr>
                      </a:gs>
                      <a:gs pos="84000">
                        <a:schemeClr val="bg2">
                          <a:lumMod val="50000"/>
                        </a:schemeClr>
                      </a:gs>
                    </a:gsLst>
                    <a:lin ang="5400000" scaled="0"/>
                  </a:gradFill>
                  <a:effectLst/>
                  <a:latin typeface="+mj-lt"/>
                  <a:cs typeface="Segoe UI" pitchFamily="34" charset="0"/>
                </a:defRPr>
              </a:lvl1pPr>
            </a:lstStyle>
            <a:p>
              <a:pPr defTabSz="846995">
                <a:defRPr/>
              </a:pPr>
              <a:r>
                <a:rPr lang="en-US" sz="3402" kern="0" spc="-94" dirty="0">
                  <a:solidFill>
                    <a:srgbClr val="002050"/>
                  </a:solidFill>
                  <a:latin typeface="Segoe UI Semilight"/>
                  <a:cs typeface="Segoe UI Semilight" panose="020B0402040204020203" pitchFamily="34" charset="0"/>
                </a:rPr>
                <a:t>Microsoft Azure</a:t>
              </a:r>
              <a:endParaRPr lang="en-US" sz="3402" kern="0" spc="-94" dirty="0">
                <a:solidFill>
                  <a:srgbClr val="002050"/>
                </a:solidFill>
                <a:latin typeface="Segoe UI Light"/>
                <a:cs typeface="Segoe UI Semilight" panose="020B0402040204020203" pitchFamily="34" charset="0"/>
              </a:endParaRPr>
            </a:p>
          </p:txBody>
        </p:sp>
        <p:pic>
          <p:nvPicPr>
            <p:cNvPr id="10" name="Picture 4" descr="Image result for databricks icon">
              <a:extLst>
                <a:ext uri="{FF2B5EF4-FFF2-40B4-BE49-F238E27FC236}">
                  <a16:creationId xmlns:a16="http://schemas.microsoft.com/office/drawing/2014/main" id="{F70945FA-E699-4344-8783-79B9DF969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5272" y="3078698"/>
              <a:ext cx="2579557" cy="438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3026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2A8E75-5292-49A4-B057-C2DEA5C4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Databricks</a:t>
            </a:r>
            <a:r>
              <a:rPr lang="pl-PL" dirty="0"/>
              <a:t> </a:t>
            </a:r>
            <a:r>
              <a:rPr lang="pl-PL" dirty="0" err="1"/>
              <a:t>Workspace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722E1D7-3598-4AF2-93A8-CC64B4BCBD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Azure Databricks is provisioned directly from the </a:t>
            </a:r>
            <a:r>
              <a:rPr lang="en-US" b="1" dirty="0"/>
              <a:t>Azure Portal </a:t>
            </a:r>
            <a:r>
              <a:rPr lang="en-US" dirty="0"/>
              <a:t>like any other Azure service</a:t>
            </a:r>
          </a:p>
          <a:p>
            <a:pPr marL="918927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In contrast, with other clouds, it has to be provisioned through the Databricks portal</a:t>
            </a:r>
          </a:p>
          <a:p>
            <a:pPr marL="918927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With Azure Databricks, the Azure Portal offers a unified portal to provision and administer Azure Databricks as well as other Azure 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Any Azure user with the appropriate subscription and authorization can </a:t>
            </a:r>
            <a:r>
              <a:rPr lang="en-US" b="1" dirty="0"/>
              <a:t>provision</a:t>
            </a:r>
            <a:r>
              <a:rPr lang="en-US" dirty="0"/>
              <a:t> Azure Databricks service</a:t>
            </a:r>
          </a:p>
          <a:p>
            <a:pPr marL="918927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is no need for a separate Databricks account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92B3C71-BC6D-4359-8793-C51EF0B2A2AD}"/>
              </a:ext>
            </a:extLst>
          </p:cNvPr>
          <p:cNvGrpSpPr/>
          <p:nvPr/>
        </p:nvGrpSpPr>
        <p:grpSpPr>
          <a:xfrm>
            <a:off x="6371097" y="1514212"/>
            <a:ext cx="4663037" cy="4299886"/>
            <a:chOff x="5618873" y="1060595"/>
            <a:chExt cx="6036967" cy="5566817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740C4ACF-6E0A-425C-A7C2-0144B5ED9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8873" y="1060595"/>
              <a:ext cx="4446471" cy="2663480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1B510F7-C583-4BA2-9A49-33A29ACD2E10}"/>
                </a:ext>
              </a:extLst>
            </p:cNvPr>
            <p:cNvGrpSpPr/>
            <p:nvPr/>
          </p:nvGrpSpPr>
          <p:grpSpPr>
            <a:xfrm>
              <a:off x="7181803" y="3774271"/>
              <a:ext cx="4474037" cy="2853141"/>
              <a:chOff x="6263451" y="3909771"/>
              <a:chExt cx="3977983" cy="2590493"/>
            </a:xfrm>
          </p:grpSpPr>
          <p:pic>
            <p:nvPicPr>
              <p:cNvPr id="8" name="Picture 5">
                <a:extLst>
                  <a:ext uri="{FF2B5EF4-FFF2-40B4-BE49-F238E27FC236}">
                    <a16:creationId xmlns:a16="http://schemas.microsoft.com/office/drawing/2014/main" id="{9847541D-8C6E-45AD-82AD-C4910CEA2A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63451" y="3909771"/>
                <a:ext cx="3977983" cy="2590493"/>
              </a:xfrm>
              <a:prstGeom prst="rect">
                <a:avLst/>
              </a:prstGeom>
              <a:ln>
                <a:solidFill>
                  <a:schemeClr val="accent6">
                    <a:lumMod val="90000"/>
                  </a:schemeClr>
                </a:solidFill>
              </a:ln>
            </p:spPr>
          </p:pic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0FF7829D-5063-4171-A51E-B0636D0FC430}"/>
                  </a:ext>
                </a:extLst>
              </p:cNvPr>
              <p:cNvSpPr/>
              <p:nvPr/>
            </p:nvSpPr>
            <p:spPr bwMode="auto">
              <a:xfrm>
                <a:off x="9402218" y="3909771"/>
                <a:ext cx="634180" cy="182544"/>
              </a:xfrm>
              <a:prstGeom prst="rect">
                <a:avLst/>
              </a:prstGeom>
              <a:solidFill>
                <a:schemeClr val="accent6">
                  <a:lumMod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0BB5C814-BEED-4751-A961-AA9211E13CA9}"/>
                </a:ext>
              </a:extLst>
            </p:cNvPr>
            <p:cNvSpPr txBox="1"/>
            <p:nvPr/>
          </p:nvSpPr>
          <p:spPr>
            <a:xfrm>
              <a:off x="10065344" y="2028620"/>
              <a:ext cx="1430553" cy="1143584"/>
            </a:xfrm>
            <a:prstGeom prst="rect">
              <a:avLst/>
            </a:prstGeom>
            <a:noFill/>
          </p:spPr>
          <p:txBody>
            <a:bodyPr wrap="square" lIns="172805" tIns="138244" rIns="172805" bIns="138244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Aft>
                  <a:spcPts val="600"/>
                </a:spcAft>
                <a:defRPr sz="1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134" i="1" dirty="0">
                  <a:latin typeface="+mn-lt"/>
                </a:rPr>
                <a:t>Provisioning the Azure Databricks Service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FF5DC13-8D9F-4DF9-9A7D-9CF8FB6B7DDF}"/>
                </a:ext>
              </a:extLst>
            </p:cNvPr>
            <p:cNvSpPr txBox="1"/>
            <p:nvPr/>
          </p:nvSpPr>
          <p:spPr>
            <a:xfrm>
              <a:off x="5827920" y="4914609"/>
              <a:ext cx="1434815" cy="945657"/>
            </a:xfrm>
            <a:prstGeom prst="rect">
              <a:avLst/>
            </a:prstGeom>
            <a:noFill/>
          </p:spPr>
          <p:txBody>
            <a:bodyPr wrap="squar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After provisioning is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530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EBDE3E-8DE3-4519-8A58-562A306A3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Databricks Integration with AAD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787568B-0BB4-43A8-80BF-2A812258BA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is no need to </a:t>
            </a:r>
            <a:r>
              <a:rPr lang="en-US" b="1" dirty="0"/>
              <a:t>define users</a:t>
            </a:r>
            <a:r>
              <a:rPr lang="pl-PL" dirty="0"/>
              <a:t> - </a:t>
            </a:r>
            <a:r>
              <a:rPr lang="en-US" dirty="0"/>
              <a:t>and their </a:t>
            </a:r>
            <a:r>
              <a:rPr lang="en-US" b="1" dirty="0"/>
              <a:t>access control</a:t>
            </a:r>
            <a:r>
              <a:rPr lang="en-US" dirty="0"/>
              <a:t>—separately in Databricks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AAD users </a:t>
            </a:r>
            <a:r>
              <a:rPr lang="en-US" dirty="0"/>
              <a:t>can be used directly in Azure Databricks for all user-based access control (Clusters, Jobs, Notebooks etc.).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Databricks has delegated user authentication to AAD enabling </a:t>
            </a:r>
            <a:r>
              <a:rPr lang="en-US" b="1" dirty="0"/>
              <a:t>single-sign on </a:t>
            </a:r>
            <a:r>
              <a:rPr lang="en-US" dirty="0"/>
              <a:t>(SSO) and unified authentication.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Notebooks</a:t>
            </a:r>
            <a:r>
              <a:rPr lang="en-US" dirty="0"/>
              <a:t>, and their outputs, are stored in the Databricks account. However, </a:t>
            </a:r>
            <a:r>
              <a:rPr lang="en-US" b="1" dirty="0"/>
              <a:t>AAD-based access-control </a:t>
            </a:r>
            <a:r>
              <a:rPr lang="en-US" dirty="0"/>
              <a:t>ensures that only authorized users can access them</a:t>
            </a:r>
            <a:endParaRPr lang="pl-PL" dirty="0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B389FC5-F548-4FDC-BC38-5168A20C94EC}"/>
              </a:ext>
            </a:extLst>
          </p:cNvPr>
          <p:cNvGrpSpPr/>
          <p:nvPr/>
        </p:nvGrpSpPr>
        <p:grpSpPr>
          <a:xfrm>
            <a:off x="5832248" y="2179198"/>
            <a:ext cx="5252642" cy="2791536"/>
            <a:chOff x="5389185" y="2199093"/>
            <a:chExt cx="6341913" cy="3370433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20684B90-C57E-421E-9F3B-0B41E8BA65E4}"/>
                </a:ext>
              </a:extLst>
            </p:cNvPr>
            <p:cNvSpPr/>
            <p:nvPr/>
          </p:nvSpPr>
          <p:spPr bwMode="auto">
            <a:xfrm>
              <a:off x="5389185" y="2199093"/>
              <a:ext cx="5145308" cy="337043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F113E289-3C1D-4A4F-8479-6A710196A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45237" y="3429000"/>
              <a:ext cx="892649" cy="853943"/>
            </a:xfrm>
            <a:prstGeom prst="rect">
              <a:avLst/>
            </a:prstGeom>
          </p:spPr>
        </p:pic>
        <p:grpSp>
          <p:nvGrpSpPr>
            <p:cNvPr id="7" name="Group 22">
              <a:extLst>
                <a:ext uri="{FF2B5EF4-FFF2-40B4-BE49-F238E27FC236}">
                  <a16:creationId xmlns:a16="http://schemas.microsoft.com/office/drawing/2014/main" id="{E8F7FFC8-9DEF-45A4-9D59-F06D938DA564}"/>
                </a:ext>
              </a:extLst>
            </p:cNvPr>
            <p:cNvGrpSpPr/>
            <p:nvPr/>
          </p:nvGrpSpPr>
          <p:grpSpPr>
            <a:xfrm>
              <a:off x="5561971" y="3098380"/>
              <a:ext cx="2471147" cy="1579418"/>
              <a:chOff x="5561971" y="3098380"/>
              <a:chExt cx="2471147" cy="1579418"/>
            </a:xfrm>
            <a:solidFill>
              <a:srgbClr val="FF6600"/>
            </a:solidFill>
          </p:grpSpPr>
          <p:sp>
            <p:nvSpPr>
              <p:cNvPr id="8" name="Rectangle 6">
                <a:extLst>
                  <a:ext uri="{FF2B5EF4-FFF2-40B4-BE49-F238E27FC236}">
                    <a16:creationId xmlns:a16="http://schemas.microsoft.com/office/drawing/2014/main" id="{7D515C3E-699D-4F33-84A0-1D6112262DAB}"/>
                  </a:ext>
                </a:extLst>
              </p:cNvPr>
              <p:cNvSpPr/>
              <p:nvPr/>
            </p:nvSpPr>
            <p:spPr bwMode="auto">
              <a:xfrm>
                <a:off x="5561971" y="3098380"/>
                <a:ext cx="2471147" cy="1579418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extBox 10">
                <a:extLst>
                  <a:ext uri="{FF2B5EF4-FFF2-40B4-BE49-F238E27FC236}">
                    <a16:creationId xmlns:a16="http://schemas.microsoft.com/office/drawing/2014/main" id="{CFCF43DC-6505-4335-97D6-D202B6458FD4}"/>
                  </a:ext>
                </a:extLst>
              </p:cNvPr>
              <p:cNvSpPr txBox="1"/>
              <p:nvPr/>
            </p:nvSpPr>
            <p:spPr>
              <a:xfrm>
                <a:off x="6929793" y="3467425"/>
                <a:ext cx="967300" cy="777589"/>
              </a:xfrm>
              <a:prstGeom prst="rect">
                <a:avLst/>
              </a:prstGeom>
              <a:solidFill>
                <a:srgbClr val="002060"/>
              </a:solidFill>
            </p:spPr>
            <p:txBody>
              <a:bodyPr wrap="square" lIns="172805" tIns="138244" rIns="172805" bIns="138244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67"/>
                  </a:spcAft>
                </a:pPr>
                <a:r>
                  <a:rPr lang="en-US" sz="1039" dirty="0">
                    <a:solidFill>
                      <a:schemeClr val="bg1"/>
                    </a:solidFill>
                  </a:rPr>
                  <a:t>Access </a:t>
                </a:r>
              </a:p>
              <a:p>
                <a:pPr algn="ctr">
                  <a:lnSpc>
                    <a:spcPct val="90000"/>
                  </a:lnSpc>
                  <a:spcAft>
                    <a:spcPts val="567"/>
                  </a:spcAft>
                </a:pPr>
                <a:r>
                  <a:rPr lang="en-US" sz="1039" dirty="0">
                    <a:solidFill>
                      <a:schemeClr val="bg1"/>
                    </a:solidFill>
                  </a:rPr>
                  <a:t>Control</a:t>
                </a:r>
              </a:p>
            </p:txBody>
          </p:sp>
          <p:grpSp>
            <p:nvGrpSpPr>
              <p:cNvPr id="10" name="Group 20">
                <a:extLst>
                  <a:ext uri="{FF2B5EF4-FFF2-40B4-BE49-F238E27FC236}">
                    <a16:creationId xmlns:a16="http://schemas.microsoft.com/office/drawing/2014/main" id="{F676DD7B-DA1C-442A-89B0-23B97E21C787}"/>
                  </a:ext>
                </a:extLst>
              </p:cNvPr>
              <p:cNvGrpSpPr/>
              <p:nvPr/>
            </p:nvGrpSpPr>
            <p:grpSpPr>
              <a:xfrm>
                <a:off x="5697872" y="3412612"/>
                <a:ext cx="941809" cy="845044"/>
                <a:chOff x="5901911" y="3412612"/>
                <a:chExt cx="941809" cy="845044"/>
              </a:xfrm>
              <a:grpFill/>
            </p:grpSpPr>
            <p:pic>
              <p:nvPicPr>
                <p:cNvPr id="11" name="Picture 11">
                  <a:extLst>
                    <a:ext uri="{FF2B5EF4-FFF2-40B4-BE49-F238E27FC236}">
                      <a16:creationId xmlns:a16="http://schemas.microsoft.com/office/drawing/2014/main" id="{9678A240-8069-43F1-BA88-FECD5BCFB0E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86520" y="3412612"/>
                  <a:ext cx="457200" cy="41148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2" name="Picture 12">
                  <a:extLst>
                    <a:ext uri="{FF2B5EF4-FFF2-40B4-BE49-F238E27FC236}">
                      <a16:creationId xmlns:a16="http://schemas.microsoft.com/office/drawing/2014/main" id="{0986B712-74E6-4B54-B751-B264FAE92325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01911" y="3846176"/>
                  <a:ext cx="457200" cy="41148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3" name="Picture 13">
                  <a:extLst>
                    <a:ext uri="{FF2B5EF4-FFF2-40B4-BE49-F238E27FC236}">
                      <a16:creationId xmlns:a16="http://schemas.microsoft.com/office/drawing/2014/main" id="{062CD1E9-C7BC-4B40-BA3B-00FF78122448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86520" y="3846176"/>
                  <a:ext cx="457200" cy="411480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4" name="Picture 14">
                  <a:extLst>
                    <a:ext uri="{FF2B5EF4-FFF2-40B4-BE49-F238E27FC236}">
                      <a16:creationId xmlns:a16="http://schemas.microsoft.com/office/drawing/2014/main" id="{6A4557F0-A743-4F8C-B022-DA51574BDF3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01911" y="3412612"/>
                  <a:ext cx="457200" cy="411480"/>
                </a:xfrm>
                <a:prstGeom prst="rect">
                  <a:avLst/>
                </a:prstGeom>
                <a:grpFill/>
              </p:spPr>
            </p:pic>
          </p:grpSp>
        </p:grpSp>
        <p:pic>
          <p:nvPicPr>
            <p:cNvPr id="15" name="Picture 2" descr="https://www.onmsft.com/wp-content/uploads/2017/09/Azure-1050x437.png.pagespeed.ce.UEo5r3u7ZS.png">
              <a:extLst>
                <a:ext uri="{FF2B5EF4-FFF2-40B4-BE49-F238E27FC236}">
                  <a16:creationId xmlns:a16="http://schemas.microsoft.com/office/drawing/2014/main" id="{F933F376-3B9F-45B0-9BE9-8CF3BEFF83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5573" y="2311855"/>
              <a:ext cx="1463039" cy="608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Shape 306" descr="User (computing)">
              <a:extLst>
                <a:ext uri="{FF2B5EF4-FFF2-40B4-BE49-F238E27FC236}">
                  <a16:creationId xmlns:a16="http://schemas.microsoft.com/office/drawing/2014/main" id="{F302DCAF-3A93-4469-B18F-8A29B25C7A65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039474" y="2540557"/>
              <a:ext cx="637465" cy="63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306" descr="User (computing)">
              <a:extLst>
                <a:ext uri="{FF2B5EF4-FFF2-40B4-BE49-F238E27FC236}">
                  <a16:creationId xmlns:a16="http://schemas.microsoft.com/office/drawing/2014/main" id="{B83BF769-74F1-4AF4-BBF0-081D7C6D50B9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093633" y="3513294"/>
              <a:ext cx="637465" cy="63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Shape 306" descr="User (computing)">
              <a:extLst>
                <a:ext uri="{FF2B5EF4-FFF2-40B4-BE49-F238E27FC236}">
                  <a16:creationId xmlns:a16="http://schemas.microsoft.com/office/drawing/2014/main" id="{DE87AEEE-D553-4B59-AF25-276D861EF7C3}"/>
                </a:ext>
              </a:extLst>
            </p:cNvPr>
            <p:cNvPicPr preferRelativeResize="0"/>
            <p:nvPr/>
          </p:nvPicPr>
          <p:blipFill>
            <a:blip r:embed="rId8">
              <a:alphaModFix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093633" y="4569086"/>
              <a:ext cx="637465" cy="637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Arrow: Left-Right 19">
              <a:extLst>
                <a:ext uri="{FF2B5EF4-FFF2-40B4-BE49-F238E27FC236}">
                  <a16:creationId xmlns:a16="http://schemas.microsoft.com/office/drawing/2014/main" id="{78C5FA09-FA14-4F9F-9727-779778336EEE}"/>
                </a:ext>
              </a:extLst>
            </p:cNvPr>
            <p:cNvSpPr/>
            <p:nvPr/>
          </p:nvSpPr>
          <p:spPr bwMode="auto">
            <a:xfrm>
              <a:off x="8025561" y="3742923"/>
              <a:ext cx="613275" cy="180754"/>
            </a:xfrm>
            <a:prstGeom prst="leftRightArrow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4EB0A8D9-AD4B-432B-A619-0BAE94B7F4A5}"/>
                </a:ext>
              </a:extLst>
            </p:cNvPr>
            <p:cNvSpPr txBox="1"/>
            <p:nvPr/>
          </p:nvSpPr>
          <p:spPr>
            <a:xfrm>
              <a:off x="6022845" y="4335712"/>
              <a:ext cx="1772284" cy="526756"/>
            </a:xfrm>
            <a:prstGeom prst="rect">
              <a:avLst/>
            </a:prstGeom>
            <a:noFill/>
          </p:spPr>
          <p:txBody>
            <a:bodyPr wrap="non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Databricks</a:t>
              </a:r>
            </a:p>
          </p:txBody>
        </p:sp>
        <p:cxnSp>
          <p:nvCxnSpPr>
            <p:cNvPr id="21" name="Connector: Elbow 24">
              <a:extLst>
                <a:ext uri="{FF2B5EF4-FFF2-40B4-BE49-F238E27FC236}">
                  <a16:creationId xmlns:a16="http://schemas.microsoft.com/office/drawing/2014/main" id="{9BA8816C-398A-49A1-9D59-92CE507507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5670" y="2841905"/>
              <a:ext cx="1463040" cy="1005840"/>
            </a:xfrm>
            <a:prstGeom prst="bentConnector3">
              <a:avLst>
                <a:gd name="adj1" fmla="val 75728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6">
              <a:extLst>
                <a:ext uri="{FF2B5EF4-FFF2-40B4-BE49-F238E27FC236}">
                  <a16:creationId xmlns:a16="http://schemas.microsoft.com/office/drawing/2014/main" id="{6669C895-671B-44D5-B85F-CEAA0776AE2B}"/>
                </a:ext>
              </a:extLst>
            </p:cNvPr>
            <p:cNvCxnSpPr>
              <a:cxnSpLocks/>
            </p:cNvCxnSpPr>
            <p:nvPr/>
          </p:nvCxnSpPr>
          <p:spPr>
            <a:xfrm>
              <a:off x="9576930" y="3846176"/>
              <a:ext cx="1463040" cy="1005840"/>
            </a:xfrm>
            <a:prstGeom prst="bentConnector3">
              <a:avLst>
                <a:gd name="adj1" fmla="val 75728"/>
              </a:avLst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30">
              <a:extLst>
                <a:ext uri="{FF2B5EF4-FFF2-40B4-BE49-F238E27FC236}">
                  <a16:creationId xmlns:a16="http://schemas.microsoft.com/office/drawing/2014/main" id="{680A5AA8-6A6B-4D29-A21A-197F3E66746A}"/>
                </a:ext>
              </a:extLst>
            </p:cNvPr>
            <p:cNvCxnSpPr>
              <a:cxnSpLocks/>
            </p:cNvCxnSpPr>
            <p:nvPr/>
          </p:nvCxnSpPr>
          <p:spPr>
            <a:xfrm>
              <a:off x="9522772" y="3847140"/>
              <a:ext cx="1463040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31">
              <a:extLst>
                <a:ext uri="{FF2B5EF4-FFF2-40B4-BE49-F238E27FC236}">
                  <a16:creationId xmlns:a16="http://schemas.microsoft.com/office/drawing/2014/main" id="{CC6F42C1-0443-4786-A5F9-D2A15DEF2A17}"/>
                </a:ext>
              </a:extLst>
            </p:cNvPr>
            <p:cNvSpPr txBox="1"/>
            <p:nvPr/>
          </p:nvSpPr>
          <p:spPr>
            <a:xfrm>
              <a:off x="9386205" y="3517580"/>
              <a:ext cx="1373587" cy="495094"/>
            </a:xfrm>
            <a:prstGeom prst="rect">
              <a:avLst/>
            </a:prstGeom>
            <a:noFill/>
          </p:spPr>
          <p:txBody>
            <a:bodyPr wrap="none" lIns="172805" tIns="138244" rIns="172805" bIns="138244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67"/>
                </a:spcAft>
              </a:pPr>
              <a:r>
                <a:rPr lang="en-US" sz="945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Authentication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959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Sponsors</a:t>
            </a:r>
            <a:endParaRPr lang="pl-PL" dirty="0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75" y="1272565"/>
            <a:ext cx="5213835" cy="1955188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66" y="3419955"/>
            <a:ext cx="3417695" cy="1818214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18" y="3633650"/>
            <a:ext cx="3477058" cy="13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9731009A-352D-4443-8E5A-64D85AFFC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Databricks</a:t>
            </a:r>
            <a:r>
              <a:rPr lang="pl-PL" dirty="0"/>
              <a:t> </a:t>
            </a:r>
            <a:r>
              <a:rPr lang="pl-PL" dirty="0" err="1"/>
              <a:t>Artifacts</a:t>
            </a:r>
            <a:endParaRPr lang="pl-PL" dirty="0"/>
          </a:p>
        </p:txBody>
      </p:sp>
      <p:grpSp>
        <p:nvGrpSpPr>
          <p:cNvPr id="6" name="Group 42">
            <a:extLst>
              <a:ext uri="{FF2B5EF4-FFF2-40B4-BE49-F238E27FC236}">
                <a16:creationId xmlns:a16="http://schemas.microsoft.com/office/drawing/2014/main" id="{572A1456-7064-4C67-A40E-019D00874692}"/>
              </a:ext>
            </a:extLst>
          </p:cNvPr>
          <p:cNvGrpSpPr/>
          <p:nvPr/>
        </p:nvGrpSpPr>
        <p:grpSpPr>
          <a:xfrm>
            <a:off x="2220879" y="1597543"/>
            <a:ext cx="7078730" cy="4082763"/>
            <a:chOff x="2109634" y="1755771"/>
            <a:chExt cx="7491454" cy="4320807"/>
          </a:xfrm>
        </p:grpSpPr>
        <p:grpSp>
          <p:nvGrpSpPr>
            <p:cNvPr id="7" name="Group 22">
              <a:extLst>
                <a:ext uri="{FF2B5EF4-FFF2-40B4-BE49-F238E27FC236}">
                  <a16:creationId xmlns:a16="http://schemas.microsoft.com/office/drawing/2014/main" id="{511D1B2E-78F0-4AB0-98B6-368C1B058C8B}"/>
                </a:ext>
              </a:extLst>
            </p:cNvPr>
            <p:cNvGrpSpPr/>
            <p:nvPr/>
          </p:nvGrpSpPr>
          <p:grpSpPr>
            <a:xfrm>
              <a:off x="2109634" y="2833647"/>
              <a:ext cx="1812898" cy="1011803"/>
              <a:chOff x="2109634" y="2571254"/>
              <a:chExt cx="1812898" cy="1011803"/>
            </a:xfrm>
          </p:grpSpPr>
          <p:sp>
            <p:nvSpPr>
              <p:cNvPr id="26" name="Rectangle: Rounded Corners 5">
                <a:extLst>
                  <a:ext uri="{FF2B5EF4-FFF2-40B4-BE49-F238E27FC236}">
                    <a16:creationId xmlns:a16="http://schemas.microsoft.com/office/drawing/2014/main" id="{FBFF9A16-AF32-4FB1-8820-CF255B3A030C}"/>
                  </a:ext>
                </a:extLst>
              </p:cNvPr>
              <p:cNvSpPr/>
              <p:nvPr/>
            </p:nvSpPr>
            <p:spPr bwMode="auto">
              <a:xfrm>
                <a:off x="2109634" y="2571254"/>
                <a:ext cx="1812898" cy="1011803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Libraries</a:t>
                </a:r>
              </a:p>
            </p:txBody>
          </p:sp>
          <p:pic>
            <p:nvPicPr>
              <p:cNvPr id="27" name="Picture 4" descr="Image result for Library Icon">
                <a:extLst>
                  <a:ext uri="{FF2B5EF4-FFF2-40B4-BE49-F238E27FC236}">
                    <a16:creationId xmlns:a16="http://schemas.microsoft.com/office/drawing/2014/main" id="{66305299-4EFE-4881-A5E5-E80D7E5651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0971" y="3039912"/>
                <a:ext cx="530224" cy="5302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90B9AB8A-B770-4D3B-BA96-40E43CBC4936}"/>
                </a:ext>
              </a:extLst>
            </p:cNvPr>
            <p:cNvGrpSpPr/>
            <p:nvPr/>
          </p:nvGrpSpPr>
          <p:grpSpPr>
            <a:xfrm>
              <a:off x="2109634" y="5041127"/>
              <a:ext cx="1812898" cy="1011803"/>
              <a:chOff x="2109634" y="4997727"/>
              <a:chExt cx="1812898" cy="1011803"/>
            </a:xfrm>
          </p:grpSpPr>
          <p:sp>
            <p:nvSpPr>
              <p:cNvPr id="24" name="Rectangle: Rounded Corners 8">
                <a:extLst>
                  <a:ext uri="{FF2B5EF4-FFF2-40B4-BE49-F238E27FC236}">
                    <a16:creationId xmlns:a16="http://schemas.microsoft.com/office/drawing/2014/main" id="{0762767C-9B48-4065-8E42-256133E3F468}"/>
                  </a:ext>
                </a:extLst>
              </p:cNvPr>
              <p:cNvSpPr/>
              <p:nvPr/>
            </p:nvSpPr>
            <p:spPr bwMode="auto">
              <a:xfrm>
                <a:off x="2109634" y="4997727"/>
                <a:ext cx="1812898" cy="1011803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Jobs</a:t>
                </a:r>
              </a:p>
            </p:txBody>
          </p:sp>
          <p:pic>
            <p:nvPicPr>
              <p:cNvPr id="25" name="Picture 6" descr="Image result for Jobs icon">
                <a:extLst>
                  <a:ext uri="{FF2B5EF4-FFF2-40B4-BE49-F238E27FC236}">
                    <a16:creationId xmlns:a16="http://schemas.microsoft.com/office/drawing/2014/main" id="{C1EDCE9E-57D5-41B8-AE84-AD6FAA64FB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8810" y="5527277"/>
                <a:ext cx="434547" cy="434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20">
              <a:extLst>
                <a:ext uri="{FF2B5EF4-FFF2-40B4-BE49-F238E27FC236}">
                  <a16:creationId xmlns:a16="http://schemas.microsoft.com/office/drawing/2014/main" id="{9B0CA7F9-82CE-4F4C-A40D-6108E0285F3B}"/>
                </a:ext>
              </a:extLst>
            </p:cNvPr>
            <p:cNvGrpSpPr/>
            <p:nvPr/>
          </p:nvGrpSpPr>
          <p:grpSpPr>
            <a:xfrm>
              <a:off x="5069775" y="1755771"/>
              <a:ext cx="1812898" cy="1011803"/>
              <a:chOff x="5112688" y="1776938"/>
              <a:chExt cx="1812898" cy="1011803"/>
            </a:xfrm>
          </p:grpSpPr>
          <p:sp>
            <p:nvSpPr>
              <p:cNvPr id="22" name="Rectangle: Rounded Corners 6">
                <a:extLst>
                  <a:ext uri="{FF2B5EF4-FFF2-40B4-BE49-F238E27FC236}">
                    <a16:creationId xmlns:a16="http://schemas.microsoft.com/office/drawing/2014/main" id="{B32C38D7-3FDB-4569-AC44-182CFFC7D9B2}"/>
                  </a:ext>
                </a:extLst>
              </p:cNvPr>
              <p:cNvSpPr/>
              <p:nvPr/>
            </p:nvSpPr>
            <p:spPr bwMode="auto">
              <a:xfrm>
                <a:off x="5112688" y="1776938"/>
                <a:ext cx="1812898" cy="1011803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Clusters</a:t>
                </a:r>
              </a:p>
            </p:txBody>
          </p:sp>
          <p:pic>
            <p:nvPicPr>
              <p:cNvPr id="23" name="Picture 8" descr="http://www.pvhc.net/img117/vgrtpziemvqlakyhofwc.png">
                <a:extLst>
                  <a:ext uri="{FF2B5EF4-FFF2-40B4-BE49-F238E27FC236}">
                    <a16:creationId xmlns:a16="http://schemas.microsoft.com/office/drawing/2014/main" id="{31C30F76-CD5E-40C8-A7E1-7A092DA8EC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8304" y="2259777"/>
                <a:ext cx="461666" cy="461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21">
              <a:extLst>
                <a:ext uri="{FF2B5EF4-FFF2-40B4-BE49-F238E27FC236}">
                  <a16:creationId xmlns:a16="http://schemas.microsoft.com/office/drawing/2014/main" id="{E98C7106-4FE2-4C05-8570-EFEA53E7E756}"/>
                </a:ext>
              </a:extLst>
            </p:cNvPr>
            <p:cNvGrpSpPr/>
            <p:nvPr/>
          </p:nvGrpSpPr>
          <p:grpSpPr>
            <a:xfrm>
              <a:off x="7788190" y="2833647"/>
              <a:ext cx="1812898" cy="1011803"/>
              <a:chOff x="7788190" y="2571254"/>
              <a:chExt cx="1812898" cy="1011803"/>
            </a:xfrm>
          </p:grpSpPr>
          <p:sp>
            <p:nvSpPr>
              <p:cNvPr id="20" name="Rectangle: Rounded Corners 7">
                <a:extLst>
                  <a:ext uri="{FF2B5EF4-FFF2-40B4-BE49-F238E27FC236}">
                    <a16:creationId xmlns:a16="http://schemas.microsoft.com/office/drawing/2014/main" id="{B5241E61-6DBB-45A1-A727-CE8A774BB423}"/>
                  </a:ext>
                </a:extLst>
              </p:cNvPr>
              <p:cNvSpPr/>
              <p:nvPr/>
            </p:nvSpPr>
            <p:spPr bwMode="auto">
              <a:xfrm>
                <a:off x="7788190" y="2571254"/>
                <a:ext cx="1812898" cy="1011803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Workspaces</a:t>
                </a:r>
              </a:p>
            </p:txBody>
          </p:sp>
          <p:pic>
            <p:nvPicPr>
              <p:cNvPr id="21" name="Picture 12">
                <a:extLst>
                  <a:ext uri="{FF2B5EF4-FFF2-40B4-BE49-F238E27FC236}">
                    <a16:creationId xmlns:a16="http://schemas.microsoft.com/office/drawing/2014/main" id="{102892CE-48D0-4D13-8AC6-38B89C245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E6E6E6"/>
                  </a:clrFrom>
                  <a:clrTo>
                    <a:srgbClr val="E6E6E6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396740" y="3074191"/>
                <a:ext cx="595799" cy="461666"/>
              </a:xfrm>
              <a:prstGeom prst="rect">
                <a:avLst/>
              </a:prstGeom>
            </p:spPr>
          </p:pic>
        </p:grpSp>
        <p:grpSp>
          <p:nvGrpSpPr>
            <p:cNvPr id="11" name="Group 14">
              <a:extLst>
                <a:ext uri="{FF2B5EF4-FFF2-40B4-BE49-F238E27FC236}">
                  <a16:creationId xmlns:a16="http://schemas.microsoft.com/office/drawing/2014/main" id="{9D68F224-409F-43D0-818C-7419BA258C6F}"/>
                </a:ext>
              </a:extLst>
            </p:cNvPr>
            <p:cNvGrpSpPr/>
            <p:nvPr/>
          </p:nvGrpSpPr>
          <p:grpSpPr>
            <a:xfrm>
              <a:off x="7788190" y="5064775"/>
              <a:ext cx="1812898" cy="1011803"/>
              <a:chOff x="7764173" y="5054506"/>
              <a:chExt cx="1812898" cy="1011803"/>
            </a:xfrm>
          </p:grpSpPr>
          <p:sp>
            <p:nvSpPr>
              <p:cNvPr id="18" name="Rectangle: Rounded Corners 9">
                <a:extLst>
                  <a:ext uri="{FF2B5EF4-FFF2-40B4-BE49-F238E27FC236}">
                    <a16:creationId xmlns:a16="http://schemas.microsoft.com/office/drawing/2014/main" id="{5856EE47-80D1-4FDB-B51F-1FE3B6069115}"/>
                  </a:ext>
                </a:extLst>
              </p:cNvPr>
              <p:cNvSpPr/>
              <p:nvPr/>
            </p:nvSpPr>
            <p:spPr bwMode="auto">
              <a:xfrm>
                <a:off x="7764173" y="5054506"/>
                <a:ext cx="1812898" cy="1011803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Notebooks</a:t>
                </a:r>
              </a:p>
            </p:txBody>
          </p:sp>
          <p:pic>
            <p:nvPicPr>
              <p:cNvPr id="19" name="Picture 12" descr="Image result for Spark Notebooks icon">
                <a:extLst>
                  <a:ext uri="{FF2B5EF4-FFF2-40B4-BE49-F238E27FC236}">
                    <a16:creationId xmlns:a16="http://schemas.microsoft.com/office/drawing/2014/main" id="{AE466026-3687-4B05-A7C7-1C8C98E0DC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0319" y="5598210"/>
                <a:ext cx="548640" cy="2926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2" name="Straight Connector 16">
              <a:extLst>
                <a:ext uri="{FF2B5EF4-FFF2-40B4-BE49-F238E27FC236}">
                  <a16:creationId xmlns:a16="http://schemas.microsoft.com/office/drawing/2014/main" id="{95EC1382-ECEF-42E4-B7A2-19073423CF1C}"/>
                </a:ext>
              </a:extLst>
            </p:cNvPr>
            <p:cNvCxnSpPr>
              <a:cxnSpLocks/>
              <a:stCxn id="26" idx="3"/>
              <a:endCxn id="17" idx="1"/>
            </p:cNvCxnSpPr>
            <p:nvPr/>
          </p:nvCxnSpPr>
          <p:spPr>
            <a:xfrm>
              <a:off x="3922532" y="3339549"/>
              <a:ext cx="1114451" cy="758204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3">
              <a:extLst>
                <a:ext uri="{FF2B5EF4-FFF2-40B4-BE49-F238E27FC236}">
                  <a16:creationId xmlns:a16="http://schemas.microsoft.com/office/drawing/2014/main" id="{3D9F06A1-40E7-47A5-8B43-C60A6102C320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>
              <a:off x="5976224" y="2767574"/>
              <a:ext cx="14305" cy="1168322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9">
              <a:extLst>
                <a:ext uri="{FF2B5EF4-FFF2-40B4-BE49-F238E27FC236}">
                  <a16:creationId xmlns:a16="http://schemas.microsoft.com/office/drawing/2014/main" id="{02E8EB44-921C-4427-8E5B-A2D63EAF523D}"/>
                </a:ext>
              </a:extLst>
            </p:cNvPr>
            <p:cNvCxnSpPr>
              <a:cxnSpLocks/>
              <a:stCxn id="24" idx="3"/>
              <a:endCxn id="17" idx="3"/>
            </p:cNvCxnSpPr>
            <p:nvPr/>
          </p:nvCxnSpPr>
          <p:spPr>
            <a:xfrm flipV="1">
              <a:off x="3922532" y="4879270"/>
              <a:ext cx="1114451" cy="667759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2">
              <a:extLst>
                <a:ext uri="{FF2B5EF4-FFF2-40B4-BE49-F238E27FC236}">
                  <a16:creationId xmlns:a16="http://schemas.microsoft.com/office/drawing/2014/main" id="{B7CDE16D-0079-4C19-8F3E-8C13322C3753}"/>
                </a:ext>
              </a:extLst>
            </p:cNvPr>
            <p:cNvCxnSpPr>
              <a:cxnSpLocks/>
              <a:stCxn id="20" idx="1"/>
              <a:endCxn id="17" idx="7"/>
            </p:cNvCxnSpPr>
            <p:nvPr/>
          </p:nvCxnSpPr>
          <p:spPr>
            <a:xfrm flipH="1">
              <a:off x="6944074" y="3339549"/>
              <a:ext cx="844116" cy="758204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5">
              <a:extLst>
                <a:ext uri="{FF2B5EF4-FFF2-40B4-BE49-F238E27FC236}">
                  <a16:creationId xmlns:a16="http://schemas.microsoft.com/office/drawing/2014/main" id="{E08465A7-CC5A-4143-BE00-BC92EA0D8242}"/>
                </a:ext>
              </a:extLst>
            </p:cNvPr>
            <p:cNvCxnSpPr>
              <a:cxnSpLocks/>
              <a:stCxn id="18" idx="1"/>
              <a:endCxn id="17" idx="5"/>
            </p:cNvCxnSpPr>
            <p:nvPr/>
          </p:nvCxnSpPr>
          <p:spPr>
            <a:xfrm flipH="1" flipV="1">
              <a:off x="6944074" y="4879270"/>
              <a:ext cx="844116" cy="691407"/>
            </a:xfrm>
            <a:prstGeom prst="line">
              <a:avLst/>
            </a:prstGeom>
            <a:ln w="28575">
              <a:solidFill>
                <a:srgbClr val="FF9933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31">
              <a:extLst>
                <a:ext uri="{FF2B5EF4-FFF2-40B4-BE49-F238E27FC236}">
                  <a16:creationId xmlns:a16="http://schemas.microsoft.com/office/drawing/2014/main" id="{7BB1CAA0-CAD9-46A5-A347-BAC0A7345FBA}"/>
                </a:ext>
              </a:extLst>
            </p:cNvPr>
            <p:cNvSpPr/>
            <p:nvPr/>
          </p:nvSpPr>
          <p:spPr bwMode="auto">
            <a:xfrm>
              <a:off x="4642012" y="3935896"/>
              <a:ext cx="2697033" cy="1105231"/>
            </a:xfrm>
            <a:prstGeom prst="ellipse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68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Azure Databricks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38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ytuł 24">
            <a:extLst>
              <a:ext uri="{FF2B5EF4-FFF2-40B4-BE49-F238E27FC236}">
                <a16:creationId xmlns:a16="http://schemas.microsoft.com/office/drawing/2014/main" id="{96FBAE6F-E239-43F5-B829-90F7EB67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Spark Cluster</a:t>
            </a:r>
          </a:p>
        </p:txBody>
      </p:sp>
      <p:sp>
        <p:nvSpPr>
          <p:cNvPr id="16" name="Symbol zastępczy zawartości 15">
            <a:extLst>
              <a:ext uri="{FF2B5EF4-FFF2-40B4-BE49-F238E27FC236}">
                <a16:creationId xmlns:a16="http://schemas.microsoft.com/office/drawing/2014/main" id="{7247411C-10F6-405A-8D9F-581C2B8B42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Driver</a:t>
            </a:r>
            <a:r>
              <a:rPr lang="en-US" dirty="0"/>
              <a:t> runs the user’s </a:t>
            </a:r>
            <a:r>
              <a:rPr lang="pl-PL" dirty="0"/>
              <a:t>„</a:t>
            </a:r>
            <a:r>
              <a:rPr lang="en-US" dirty="0"/>
              <a:t>main</a:t>
            </a:r>
            <a:r>
              <a:rPr lang="pl-PL" dirty="0"/>
              <a:t>”</a:t>
            </a:r>
            <a:r>
              <a:rPr lang="en-US" dirty="0"/>
              <a:t> function and executes the various </a:t>
            </a:r>
            <a:r>
              <a:rPr lang="en-US" b="1" dirty="0"/>
              <a:t>parallel operations</a:t>
            </a:r>
            <a:r>
              <a:rPr lang="en-US" dirty="0"/>
              <a:t> on the </a:t>
            </a:r>
            <a:r>
              <a:rPr lang="en-US" b="1" dirty="0"/>
              <a:t>worker</a:t>
            </a:r>
            <a:r>
              <a:rPr lang="en-US" dirty="0"/>
              <a:t> nodes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results of the operations are collected by the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worker nodes read and write data from/to </a:t>
            </a:r>
            <a:r>
              <a:rPr lang="en-US" b="1" dirty="0"/>
              <a:t>Data Sources </a:t>
            </a:r>
            <a:r>
              <a:rPr lang="en-US" dirty="0"/>
              <a:t>including HDFS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Worker node also </a:t>
            </a:r>
            <a:r>
              <a:rPr lang="en-US" b="1" dirty="0"/>
              <a:t>cache</a:t>
            </a:r>
            <a:r>
              <a:rPr lang="en-US" dirty="0"/>
              <a:t> transformed data in memory as </a:t>
            </a:r>
            <a:r>
              <a:rPr lang="en-US" b="1" dirty="0"/>
              <a:t>RDDs</a:t>
            </a:r>
            <a:r>
              <a:rPr lang="en-US" dirty="0"/>
              <a:t> (Resilient Data Sets)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Worker nodes and the Driver Node execute as VMs in public clouds (AWS, Google and Azure)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784979" y="963622"/>
            <a:ext cx="5555237" cy="4975881"/>
            <a:chOff x="199481" y="1172565"/>
            <a:chExt cx="6466928" cy="561051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2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9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9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9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701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512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323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323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323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9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9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9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90" b="1" dirty="0">
                <a:solidFill>
                  <a:schemeClr val="bg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9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9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42" name="Straight Arrow Connector 41"/>
            <p:cNvCxnSpPr>
              <a:cxnSpLocks/>
              <a:stCxn id="5" idx="2"/>
              <a:endCxn id="8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cxnSpLocks/>
              <a:stCxn id="5" idx="2"/>
              <a:endCxn id="7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cxnSpLocks/>
              <a:stCxn id="5" idx="2"/>
              <a:endCxn id="6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092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1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/>
            <p:cNvCxnSpPr>
              <a:cxnSpLocks/>
              <a:stCxn id="72" idx="2"/>
              <a:endCxn id="5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72780" tIns="138225" rIns="172780" bIns="138225" rtlCol="0" anchor="ctr">
              <a:no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67"/>
                </a:spcAft>
              </a:pPr>
              <a:r>
                <a:rPr lang="en-US" sz="1701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sz="1701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512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72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>
            <a:extLst>
              <a:ext uri="{FF2B5EF4-FFF2-40B4-BE49-F238E27FC236}">
                <a16:creationId xmlns:a16="http://schemas.microsoft.com/office/drawing/2014/main" id="{5CB1BE4C-ECD4-402A-A707-50A215B37CAF}"/>
              </a:ext>
            </a:extLst>
          </p:cNvPr>
          <p:cNvGrpSpPr/>
          <p:nvPr/>
        </p:nvGrpSpPr>
        <p:grpSpPr>
          <a:xfrm>
            <a:off x="200750" y="1466806"/>
            <a:ext cx="11118989" cy="4481068"/>
            <a:chOff x="217357" y="1767506"/>
            <a:chExt cx="11767279" cy="474233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936B60F-2862-475C-8038-042780EC1BA9}"/>
                </a:ext>
              </a:extLst>
            </p:cNvPr>
            <p:cNvSpPr/>
            <p:nvPr/>
          </p:nvSpPr>
          <p:spPr bwMode="auto">
            <a:xfrm>
              <a:off x="217357" y="2422512"/>
              <a:ext cx="11767279" cy="408733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Shape 297">
              <a:extLst>
                <a:ext uri="{FF2B5EF4-FFF2-40B4-BE49-F238E27FC236}">
                  <a16:creationId xmlns:a16="http://schemas.microsoft.com/office/drawing/2014/main" id="{00DF8BA2-F901-40D1-AD20-243325B50E9E}"/>
                </a:ext>
              </a:extLst>
            </p:cNvPr>
            <p:cNvSpPr/>
            <p:nvPr/>
          </p:nvSpPr>
          <p:spPr>
            <a:xfrm>
              <a:off x="6779316" y="2720341"/>
              <a:ext cx="4966973" cy="3323582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endParaRPr sz="170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Shape 298">
              <a:extLst>
                <a:ext uri="{FF2B5EF4-FFF2-40B4-BE49-F238E27FC236}">
                  <a16:creationId xmlns:a16="http://schemas.microsoft.com/office/drawing/2014/main" id="{314E5C41-DB70-4A02-BEB0-7EB415E4C370}"/>
                </a:ext>
              </a:extLst>
            </p:cNvPr>
            <p:cNvSpPr/>
            <p:nvPr/>
          </p:nvSpPr>
          <p:spPr>
            <a:xfrm>
              <a:off x="434715" y="2735002"/>
              <a:ext cx="5166378" cy="3325132"/>
            </a:xfrm>
            <a:prstGeom prst="rect">
              <a:avLst/>
            </a:prstGeom>
            <a:solidFill>
              <a:srgbClr val="00B0F0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endParaRPr sz="170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Shape 299">
              <a:extLst>
                <a:ext uri="{FF2B5EF4-FFF2-40B4-BE49-F238E27FC236}">
                  <a16:creationId xmlns:a16="http://schemas.microsoft.com/office/drawing/2014/main" id="{80521073-959A-43AD-BD00-A5EA6AB51275}"/>
                </a:ext>
              </a:extLst>
            </p:cNvPr>
            <p:cNvSpPr/>
            <p:nvPr/>
          </p:nvSpPr>
          <p:spPr>
            <a:xfrm>
              <a:off x="696691" y="3925998"/>
              <a:ext cx="853598" cy="805181"/>
            </a:xfrm>
            <a:prstGeom prst="can">
              <a:avLst>
                <a:gd name="adj" fmla="val 25000"/>
              </a:avLst>
            </a:prstGeom>
            <a:solidFill>
              <a:schemeClr val="accent6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pPr algn="ctr"/>
              <a:r>
                <a:rPr lang="en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</a:t>
              </a:r>
              <a:r>
                <a:rPr lang="en-US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DB for</a:t>
              </a:r>
              <a:r>
                <a:rPr lang="en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Post</a:t>
              </a:r>
              <a:r>
                <a:rPr lang="en-US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</a:t>
              </a:r>
              <a:r>
                <a:rPr lang="en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reSQL</a:t>
              </a:r>
            </a:p>
          </p:txBody>
        </p:sp>
        <p:sp>
          <p:nvSpPr>
            <p:cNvPr id="10" name="Shape 300">
              <a:extLst>
                <a:ext uri="{FF2B5EF4-FFF2-40B4-BE49-F238E27FC236}">
                  <a16:creationId xmlns:a16="http://schemas.microsoft.com/office/drawing/2014/main" id="{E4E36931-DC0B-4B71-BDA8-5F83170181FD}"/>
                </a:ext>
              </a:extLst>
            </p:cNvPr>
            <p:cNvSpPr/>
            <p:nvPr/>
          </p:nvSpPr>
          <p:spPr>
            <a:xfrm>
              <a:off x="1761347" y="3016532"/>
              <a:ext cx="3458206" cy="1218000"/>
            </a:xfrm>
            <a:prstGeom prst="rect">
              <a:avLst/>
            </a:prstGeom>
            <a:solidFill>
              <a:schemeClr val="bg2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b" anchorCtr="0">
              <a:noAutofit/>
            </a:bodyPr>
            <a:lstStyle/>
            <a:p>
              <a:pPr>
                <a:buClr>
                  <a:schemeClr val="dk1"/>
                </a:buClr>
                <a:buSzPct val="91666"/>
              </a:pPr>
              <a:endParaRPr lang="en" sz="945" dirty="0">
                <a:solidFill>
                  <a:schemeClr val="dk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Shape 301">
              <a:extLst>
                <a:ext uri="{FF2B5EF4-FFF2-40B4-BE49-F238E27FC236}">
                  <a16:creationId xmlns:a16="http://schemas.microsoft.com/office/drawing/2014/main" id="{E5D9383B-A964-48FE-89DA-747E7D31F8F0}"/>
                </a:ext>
              </a:extLst>
            </p:cNvPr>
            <p:cNvSpPr/>
            <p:nvPr/>
          </p:nvSpPr>
          <p:spPr>
            <a:xfrm>
              <a:off x="3016142" y="3295821"/>
              <a:ext cx="1028339" cy="617774"/>
            </a:xfrm>
            <a:prstGeom prst="rect">
              <a:avLst/>
            </a:prstGeom>
            <a:solidFill>
              <a:srgbClr val="FF9933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pPr algn="ctr"/>
              <a:r>
                <a:rPr lang="en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Webapp</a:t>
              </a:r>
            </a:p>
          </p:txBody>
        </p:sp>
        <p:sp>
          <p:nvSpPr>
            <p:cNvPr id="12" name="Shape 302">
              <a:extLst>
                <a:ext uri="{FF2B5EF4-FFF2-40B4-BE49-F238E27FC236}">
                  <a16:creationId xmlns:a16="http://schemas.microsoft.com/office/drawing/2014/main" id="{E17F83F2-389B-4DE0-BCD6-65FA7EB20ED5}"/>
                </a:ext>
              </a:extLst>
            </p:cNvPr>
            <p:cNvSpPr/>
            <p:nvPr/>
          </p:nvSpPr>
          <p:spPr>
            <a:xfrm>
              <a:off x="1761347" y="4281902"/>
              <a:ext cx="3458318" cy="1218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b" anchorCtr="0">
              <a:noAutofit/>
            </a:bodyPr>
            <a:lstStyle/>
            <a:p>
              <a:pPr algn="ctr">
                <a:buClr>
                  <a:schemeClr val="dk1"/>
                </a:buClr>
                <a:buSzPct val="91666"/>
              </a:pPr>
              <a:r>
                <a:rPr lang="en" sz="945" dirty="0">
                  <a:solidFill>
                    <a:schemeClr val="dk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Compute</a:t>
              </a:r>
            </a:p>
          </p:txBody>
        </p:sp>
        <p:sp>
          <p:nvSpPr>
            <p:cNvPr id="13" name="Shape 303">
              <a:extLst>
                <a:ext uri="{FF2B5EF4-FFF2-40B4-BE49-F238E27FC236}">
                  <a16:creationId xmlns:a16="http://schemas.microsoft.com/office/drawing/2014/main" id="{FE2FCF17-0C1B-47AD-B84C-1F7EDF77651E}"/>
                </a:ext>
              </a:extLst>
            </p:cNvPr>
            <p:cNvSpPr/>
            <p:nvPr/>
          </p:nvSpPr>
          <p:spPr>
            <a:xfrm>
              <a:off x="4306300" y="4459182"/>
              <a:ext cx="829500" cy="57016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pPr algn="ctr"/>
              <a:r>
                <a:rPr lang="en" sz="945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4" name="Shape 304">
              <a:extLst>
                <a:ext uri="{FF2B5EF4-FFF2-40B4-BE49-F238E27FC236}">
                  <a16:creationId xmlns:a16="http://schemas.microsoft.com/office/drawing/2014/main" id="{283A9F24-F67B-4602-943C-A90D9CF99ED1}"/>
                </a:ext>
              </a:extLst>
            </p:cNvPr>
            <p:cNvSpPr txBox="1"/>
            <p:nvPr/>
          </p:nvSpPr>
          <p:spPr>
            <a:xfrm>
              <a:off x="2290848" y="5712755"/>
              <a:ext cx="2430202" cy="329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6388" tIns="86388" rIns="86388" bIns="86388" anchor="t" anchorCtr="0">
              <a:noAutofit/>
            </a:bodyPr>
            <a:lstStyle/>
            <a:p>
              <a:r>
                <a:rPr lang="en" sz="1323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Databricks’ A</a:t>
              </a:r>
              <a:r>
                <a:rPr lang="en-US" sz="1323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zure</a:t>
              </a:r>
              <a:r>
                <a:rPr lang="en" sz="1323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Account </a:t>
              </a:r>
            </a:p>
          </p:txBody>
        </p:sp>
        <p:sp>
          <p:nvSpPr>
            <p:cNvPr id="15" name="Shape 305">
              <a:extLst>
                <a:ext uri="{FF2B5EF4-FFF2-40B4-BE49-F238E27FC236}">
                  <a16:creationId xmlns:a16="http://schemas.microsoft.com/office/drawing/2014/main" id="{F1252BE1-691B-4E18-9F74-C762318F7E90}"/>
                </a:ext>
              </a:extLst>
            </p:cNvPr>
            <p:cNvSpPr txBox="1"/>
            <p:nvPr/>
          </p:nvSpPr>
          <p:spPr>
            <a:xfrm>
              <a:off x="8565555" y="5729527"/>
              <a:ext cx="2075313" cy="2788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86388" tIns="86388" rIns="86388" bIns="86388" anchor="t" anchorCtr="0">
              <a:noAutofit/>
            </a:bodyPr>
            <a:lstStyle>
              <a:defPPr>
                <a:defRPr lang="en-US"/>
              </a:defPPr>
              <a:lvl1pPr lvl="0">
                <a:spcBef>
                  <a:spcPts val="0"/>
                </a:spcBef>
                <a:buNone/>
                <a:defRPr sz="14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" sz="1323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User’s A</a:t>
              </a:r>
              <a:r>
                <a:rPr lang="en-US" sz="1323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zure</a:t>
              </a:r>
              <a:r>
                <a:rPr lang="en" sz="1323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Account</a:t>
              </a:r>
            </a:p>
          </p:txBody>
        </p:sp>
        <p:cxnSp>
          <p:nvCxnSpPr>
            <p:cNvPr id="16" name="Shape 307">
              <a:extLst>
                <a:ext uri="{FF2B5EF4-FFF2-40B4-BE49-F238E27FC236}">
                  <a16:creationId xmlns:a16="http://schemas.microsoft.com/office/drawing/2014/main" id="{37F87DCF-27BD-4E2F-9030-1460A0D50214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3530187" y="2389002"/>
              <a:ext cx="125" cy="906819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sp>
          <p:nvSpPr>
            <p:cNvPr id="17" name="Shape 308">
              <a:extLst>
                <a:ext uri="{FF2B5EF4-FFF2-40B4-BE49-F238E27FC236}">
                  <a16:creationId xmlns:a16="http://schemas.microsoft.com/office/drawing/2014/main" id="{C8E2E3B7-A955-4BE8-9246-A45E3B28BBC8}"/>
                </a:ext>
              </a:extLst>
            </p:cNvPr>
            <p:cNvSpPr/>
            <p:nvPr/>
          </p:nvSpPr>
          <p:spPr>
            <a:xfrm>
              <a:off x="7392682" y="3723259"/>
              <a:ext cx="1172873" cy="1192204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b" anchorCtr="0">
              <a:noAutofit/>
            </a:bodyPr>
            <a:lstStyle/>
            <a:p>
              <a:pPr algn="ctr"/>
              <a:r>
                <a:rPr lang="en" sz="945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Compute</a:t>
              </a:r>
            </a:p>
          </p:txBody>
        </p:sp>
        <p:sp>
          <p:nvSpPr>
            <p:cNvPr id="18" name="Shape 309">
              <a:extLst>
                <a:ext uri="{FF2B5EF4-FFF2-40B4-BE49-F238E27FC236}">
                  <a16:creationId xmlns:a16="http://schemas.microsoft.com/office/drawing/2014/main" id="{B255C7A7-DCE6-478F-864B-236828631833}"/>
                </a:ext>
              </a:extLst>
            </p:cNvPr>
            <p:cNvSpPr/>
            <p:nvPr/>
          </p:nvSpPr>
          <p:spPr>
            <a:xfrm>
              <a:off x="7515399" y="3925824"/>
              <a:ext cx="961500" cy="6726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pPr algn="ctr"/>
              <a:r>
                <a:rPr lang="en" sz="1134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 Driver</a:t>
              </a:r>
            </a:p>
          </p:txBody>
        </p:sp>
        <p:grpSp>
          <p:nvGrpSpPr>
            <p:cNvPr id="19" name="Shape 310">
              <a:extLst>
                <a:ext uri="{FF2B5EF4-FFF2-40B4-BE49-F238E27FC236}">
                  <a16:creationId xmlns:a16="http://schemas.microsoft.com/office/drawing/2014/main" id="{42A9F377-9DA4-4FFC-BB45-5C3DFE7C743E}"/>
                </a:ext>
              </a:extLst>
            </p:cNvPr>
            <p:cNvGrpSpPr/>
            <p:nvPr/>
          </p:nvGrpSpPr>
          <p:grpSpPr>
            <a:xfrm>
              <a:off x="9616006" y="3228399"/>
              <a:ext cx="1116796" cy="1053300"/>
              <a:chOff x="5278025" y="2533643"/>
              <a:chExt cx="1018500" cy="1160632"/>
            </a:xfrm>
          </p:grpSpPr>
          <p:sp>
            <p:nvSpPr>
              <p:cNvPr id="20" name="Shape 311">
                <a:extLst>
                  <a:ext uri="{FF2B5EF4-FFF2-40B4-BE49-F238E27FC236}">
                    <a16:creationId xmlns:a16="http://schemas.microsoft.com/office/drawing/2014/main" id="{4D3E5959-BA0B-48C1-BE23-3779E98C7D05}"/>
                  </a:ext>
                </a:extLst>
              </p:cNvPr>
              <p:cNvSpPr/>
              <p:nvPr/>
            </p:nvSpPr>
            <p:spPr>
              <a:xfrm>
                <a:off x="5278025" y="2533643"/>
                <a:ext cx="1018500" cy="1160632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86388" tIns="86388" rIns="86388" bIns="86388" anchor="b" anchorCtr="0">
                <a:noAutofit/>
              </a:bodyPr>
              <a:lstStyle/>
              <a:p>
                <a:pPr algn="ctr"/>
                <a:r>
                  <a:rPr lang="en" sz="945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 Compute</a:t>
                </a:r>
              </a:p>
            </p:txBody>
          </p:sp>
          <p:sp>
            <p:nvSpPr>
              <p:cNvPr id="21" name="Shape 312">
                <a:extLst>
                  <a:ext uri="{FF2B5EF4-FFF2-40B4-BE49-F238E27FC236}">
                    <a16:creationId xmlns:a16="http://schemas.microsoft.com/office/drawing/2014/main" id="{1F85878A-91F8-4159-A696-C60788AE38F4}"/>
                  </a:ext>
                </a:extLst>
              </p:cNvPr>
              <p:cNvSpPr/>
              <p:nvPr/>
            </p:nvSpPr>
            <p:spPr>
              <a:xfrm>
                <a:off x="5394550" y="2762625"/>
                <a:ext cx="780600" cy="5727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86388" tIns="86388" rIns="86388" bIns="86388" anchor="ctr" anchorCtr="0">
                <a:noAutofit/>
              </a:bodyPr>
              <a:lstStyle/>
              <a:p>
                <a:pPr algn="ctr"/>
                <a:r>
                  <a:rPr lang="en" sz="1134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Spark Worker</a:t>
                </a:r>
              </a:p>
            </p:txBody>
          </p:sp>
        </p:grpSp>
        <p:cxnSp>
          <p:nvCxnSpPr>
            <p:cNvPr id="22" name="Shape 313">
              <a:extLst>
                <a:ext uri="{FF2B5EF4-FFF2-40B4-BE49-F238E27FC236}">
                  <a16:creationId xmlns:a16="http://schemas.microsoft.com/office/drawing/2014/main" id="{A6FC2B9E-3AB8-49AA-BA2C-6DCFAE408B8F}"/>
                </a:ext>
              </a:extLst>
            </p:cNvPr>
            <p:cNvCxnSpPr>
              <a:cxnSpLocks/>
              <a:stCxn id="18" idx="3"/>
              <a:endCxn id="21" idx="1"/>
            </p:cNvCxnSpPr>
            <p:nvPr/>
          </p:nvCxnSpPr>
          <p:spPr>
            <a:xfrm flipV="1">
              <a:off x="8476899" y="3696074"/>
              <a:ext cx="1266878" cy="566050"/>
            </a:xfrm>
            <a:prstGeom prst="straightConnector1">
              <a:avLst/>
            </a:prstGeom>
            <a:noFill/>
            <a:ln w="19050" cap="flat" cmpd="sng">
              <a:solidFill>
                <a:srgbClr val="002050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grpSp>
          <p:nvGrpSpPr>
            <p:cNvPr id="23" name="Shape 314">
              <a:extLst>
                <a:ext uri="{FF2B5EF4-FFF2-40B4-BE49-F238E27FC236}">
                  <a16:creationId xmlns:a16="http://schemas.microsoft.com/office/drawing/2014/main" id="{CEFA0E35-E838-40DA-8E1E-B1F776FA1A9C}"/>
                </a:ext>
              </a:extLst>
            </p:cNvPr>
            <p:cNvGrpSpPr/>
            <p:nvPr/>
          </p:nvGrpSpPr>
          <p:grpSpPr>
            <a:xfrm>
              <a:off x="9642413" y="4549322"/>
              <a:ext cx="1116796" cy="902945"/>
              <a:chOff x="5278025" y="2673075"/>
              <a:chExt cx="1018500" cy="1021200"/>
            </a:xfrm>
          </p:grpSpPr>
          <p:sp>
            <p:nvSpPr>
              <p:cNvPr id="24" name="Shape 315">
                <a:extLst>
                  <a:ext uri="{FF2B5EF4-FFF2-40B4-BE49-F238E27FC236}">
                    <a16:creationId xmlns:a16="http://schemas.microsoft.com/office/drawing/2014/main" id="{BAF6668A-8103-4509-8DB5-347758AA7BAB}"/>
                  </a:ext>
                </a:extLst>
              </p:cNvPr>
              <p:cNvSpPr/>
              <p:nvPr/>
            </p:nvSpPr>
            <p:spPr>
              <a:xfrm>
                <a:off x="5278025" y="2673075"/>
                <a:ext cx="1018500" cy="1021200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86388" tIns="86388" rIns="86388" bIns="86388" anchor="b" anchorCtr="0">
                <a:noAutofit/>
              </a:bodyPr>
              <a:lstStyle/>
              <a:p>
                <a:pPr algn="ctr"/>
                <a:r>
                  <a:rPr lang="en" sz="945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 Compute</a:t>
                </a:r>
              </a:p>
            </p:txBody>
          </p:sp>
          <p:sp>
            <p:nvSpPr>
              <p:cNvPr id="25" name="Shape 316">
                <a:extLst>
                  <a:ext uri="{FF2B5EF4-FFF2-40B4-BE49-F238E27FC236}">
                    <a16:creationId xmlns:a16="http://schemas.microsoft.com/office/drawing/2014/main" id="{49EB6F0E-5869-49DD-87E0-8E84453090FB}"/>
                  </a:ext>
                </a:extLst>
              </p:cNvPr>
              <p:cNvSpPr/>
              <p:nvPr/>
            </p:nvSpPr>
            <p:spPr>
              <a:xfrm>
                <a:off x="5408000" y="2804324"/>
                <a:ext cx="780600" cy="5727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square" lIns="86388" tIns="86388" rIns="86388" bIns="86388" anchor="ctr" anchorCtr="0">
                <a:noAutofit/>
              </a:bodyPr>
              <a:lstStyle/>
              <a:p>
                <a:pPr algn="ctr"/>
                <a:r>
                  <a:rPr lang="en" sz="1134" dirty="0"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Spark Worker</a:t>
                </a:r>
              </a:p>
            </p:txBody>
          </p:sp>
        </p:grpSp>
        <p:cxnSp>
          <p:nvCxnSpPr>
            <p:cNvPr id="26" name="Shape 317">
              <a:extLst>
                <a:ext uri="{FF2B5EF4-FFF2-40B4-BE49-F238E27FC236}">
                  <a16:creationId xmlns:a16="http://schemas.microsoft.com/office/drawing/2014/main" id="{7AC51321-DCAD-41D3-A20A-6158B2F70659}"/>
                </a:ext>
              </a:extLst>
            </p:cNvPr>
            <p:cNvCxnSpPr>
              <a:cxnSpLocks/>
              <a:stCxn id="18" idx="3"/>
              <a:endCxn id="25" idx="1"/>
            </p:cNvCxnSpPr>
            <p:nvPr/>
          </p:nvCxnSpPr>
          <p:spPr>
            <a:xfrm>
              <a:off x="8476899" y="4262124"/>
              <a:ext cx="1308033" cy="656439"/>
            </a:xfrm>
            <a:prstGeom prst="straightConnector1">
              <a:avLst/>
            </a:prstGeom>
            <a:noFill/>
            <a:ln w="19050" cap="flat" cmpd="sng">
              <a:solidFill>
                <a:srgbClr val="002050"/>
              </a:solidFill>
              <a:prstDash val="solid"/>
              <a:round/>
              <a:headEnd type="none" w="lg" len="lg"/>
              <a:tailEnd type="stealth" w="lg" len="lg"/>
            </a:ln>
          </p:spPr>
        </p:cxnSp>
        <p:sp>
          <p:nvSpPr>
            <p:cNvPr id="27" name="Shape 318">
              <a:extLst>
                <a:ext uri="{FF2B5EF4-FFF2-40B4-BE49-F238E27FC236}">
                  <a16:creationId xmlns:a16="http://schemas.microsoft.com/office/drawing/2014/main" id="{E3AFB305-52F2-417F-98B8-EDA94668D58E}"/>
                </a:ext>
              </a:extLst>
            </p:cNvPr>
            <p:cNvSpPr/>
            <p:nvPr/>
          </p:nvSpPr>
          <p:spPr>
            <a:xfrm>
              <a:off x="3115561" y="4459182"/>
              <a:ext cx="829500" cy="5701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pPr algn="ctr"/>
              <a:r>
                <a:rPr lang="en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Jobs</a:t>
              </a:r>
            </a:p>
          </p:txBody>
        </p:sp>
        <p:sp>
          <p:nvSpPr>
            <p:cNvPr id="28" name="Shape 319">
              <a:extLst>
                <a:ext uri="{FF2B5EF4-FFF2-40B4-BE49-F238E27FC236}">
                  <a16:creationId xmlns:a16="http://schemas.microsoft.com/office/drawing/2014/main" id="{739F7DE9-8847-40C5-B490-3249BE99782C}"/>
                </a:ext>
              </a:extLst>
            </p:cNvPr>
            <p:cNvSpPr/>
            <p:nvPr/>
          </p:nvSpPr>
          <p:spPr>
            <a:xfrm>
              <a:off x="1953088" y="4459182"/>
              <a:ext cx="798000" cy="570166"/>
            </a:xfrm>
            <a:prstGeom prst="rect">
              <a:avLst/>
            </a:prstGeom>
            <a:solidFill>
              <a:srgbClr val="00B0F0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pPr algn="ctr"/>
              <a:r>
                <a:rPr lang="en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FileSystem</a:t>
              </a:r>
            </a:p>
            <a:p>
              <a:pPr algn="ctr"/>
              <a:r>
                <a:rPr lang="en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Service </a:t>
              </a:r>
            </a:p>
          </p:txBody>
        </p:sp>
        <p:sp>
          <p:nvSpPr>
            <p:cNvPr id="29" name="Shape 320">
              <a:extLst>
                <a:ext uri="{FF2B5EF4-FFF2-40B4-BE49-F238E27FC236}">
                  <a16:creationId xmlns:a16="http://schemas.microsoft.com/office/drawing/2014/main" id="{532735C7-CF52-472B-95EF-D52F243C2B18}"/>
                </a:ext>
              </a:extLst>
            </p:cNvPr>
            <p:cNvSpPr/>
            <p:nvPr/>
          </p:nvSpPr>
          <p:spPr>
            <a:xfrm>
              <a:off x="1856248" y="3275041"/>
              <a:ext cx="798000" cy="614700"/>
            </a:xfrm>
            <a:prstGeom prst="rect">
              <a:avLst/>
            </a:prstGeom>
            <a:solidFill>
              <a:srgbClr val="00B050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pPr algn="ctr"/>
              <a:r>
                <a:rPr lang="en" sz="945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 History Server</a:t>
              </a:r>
            </a:p>
          </p:txBody>
        </p:sp>
        <p:cxnSp>
          <p:nvCxnSpPr>
            <p:cNvPr id="30" name="Shape 321">
              <a:extLst>
                <a:ext uri="{FF2B5EF4-FFF2-40B4-BE49-F238E27FC236}">
                  <a16:creationId xmlns:a16="http://schemas.microsoft.com/office/drawing/2014/main" id="{62FCE5BC-7F56-44A1-8FE5-CB6DC2D43E27}"/>
                </a:ext>
              </a:extLst>
            </p:cNvPr>
            <p:cNvCxnSpPr>
              <a:cxnSpLocks/>
              <a:stCxn id="11" idx="1"/>
              <a:endCxn id="29" idx="3"/>
            </p:cNvCxnSpPr>
            <p:nvPr/>
          </p:nvCxnSpPr>
          <p:spPr>
            <a:xfrm flipH="1" flipV="1">
              <a:off x="2654248" y="3582391"/>
              <a:ext cx="361894" cy="2231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322">
              <a:extLst>
                <a:ext uri="{FF2B5EF4-FFF2-40B4-BE49-F238E27FC236}">
                  <a16:creationId xmlns:a16="http://schemas.microsoft.com/office/drawing/2014/main" id="{403C5A52-869A-44D3-B6AB-22EEB22AC57F}"/>
                </a:ext>
              </a:extLst>
            </p:cNvPr>
            <p:cNvCxnSpPr>
              <a:cxnSpLocks/>
              <a:stCxn id="11" idx="2"/>
              <a:endCxn id="28" idx="0"/>
            </p:cNvCxnSpPr>
            <p:nvPr/>
          </p:nvCxnSpPr>
          <p:spPr>
            <a:xfrm flipH="1">
              <a:off x="2352088" y="3913595"/>
              <a:ext cx="1178224" cy="5455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323">
              <a:extLst>
                <a:ext uri="{FF2B5EF4-FFF2-40B4-BE49-F238E27FC236}">
                  <a16:creationId xmlns:a16="http://schemas.microsoft.com/office/drawing/2014/main" id="{E13B4058-E102-4B8E-9F97-775D01F6B59E}"/>
                </a:ext>
              </a:extLst>
            </p:cNvPr>
            <p:cNvCxnSpPr>
              <a:cxnSpLocks/>
              <a:stCxn id="11" idx="2"/>
              <a:endCxn id="27" idx="0"/>
            </p:cNvCxnSpPr>
            <p:nvPr/>
          </p:nvCxnSpPr>
          <p:spPr>
            <a:xfrm flipH="1">
              <a:off x="3530311" y="3913595"/>
              <a:ext cx="1" cy="5455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324">
              <a:extLst>
                <a:ext uri="{FF2B5EF4-FFF2-40B4-BE49-F238E27FC236}">
                  <a16:creationId xmlns:a16="http://schemas.microsoft.com/office/drawing/2014/main" id="{43A94862-02A8-4B3B-87F3-540ECB634483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3530312" y="3913595"/>
              <a:ext cx="1190738" cy="5455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4" name="Shape 325">
              <a:extLst>
                <a:ext uri="{FF2B5EF4-FFF2-40B4-BE49-F238E27FC236}">
                  <a16:creationId xmlns:a16="http://schemas.microsoft.com/office/drawing/2014/main" id="{D57C6021-1408-402E-87E7-F5AA26697DBE}"/>
                </a:ext>
              </a:extLst>
            </p:cNvPr>
            <p:cNvSpPr/>
            <p:nvPr/>
          </p:nvSpPr>
          <p:spPr>
            <a:xfrm>
              <a:off x="5601094" y="4119719"/>
              <a:ext cx="1077076" cy="497978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bg2">
                <a:lumMod val="5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endParaRPr sz="1701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Shape 328">
              <a:extLst>
                <a:ext uri="{FF2B5EF4-FFF2-40B4-BE49-F238E27FC236}">
                  <a16:creationId xmlns:a16="http://schemas.microsoft.com/office/drawing/2014/main" id="{E2A12399-8C3D-4DE3-8EE2-C39A70244531}"/>
                </a:ext>
              </a:extLst>
            </p:cNvPr>
            <p:cNvSpPr/>
            <p:nvPr/>
          </p:nvSpPr>
          <p:spPr>
            <a:xfrm>
              <a:off x="1953113" y="5076781"/>
              <a:ext cx="798000" cy="35985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pPr algn="ctr"/>
              <a:r>
                <a:rPr lang="en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 Daemon</a:t>
              </a:r>
            </a:p>
          </p:txBody>
        </p:sp>
        <p:sp>
          <p:nvSpPr>
            <p:cNvPr id="38" name="Shape 329">
              <a:extLst>
                <a:ext uri="{FF2B5EF4-FFF2-40B4-BE49-F238E27FC236}">
                  <a16:creationId xmlns:a16="http://schemas.microsoft.com/office/drawing/2014/main" id="{6E0442DB-07FB-40CD-B641-6E16D1D12B30}"/>
                </a:ext>
              </a:extLst>
            </p:cNvPr>
            <p:cNvSpPr/>
            <p:nvPr/>
          </p:nvSpPr>
          <p:spPr>
            <a:xfrm>
              <a:off x="4368123" y="3271966"/>
              <a:ext cx="798000" cy="41238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86388" tIns="86388" rIns="86388" bIns="86388" anchor="ctr" anchorCtr="0">
              <a:noAutofit/>
            </a:bodyPr>
            <a:lstStyle/>
            <a:p>
              <a:pPr algn="ctr"/>
              <a:r>
                <a:rPr lang="en" sz="945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 Daemon</a:t>
              </a:r>
            </a:p>
          </p:txBody>
        </p:sp>
        <p:pic>
          <p:nvPicPr>
            <p:cNvPr id="40" name="Shape 306" descr="User (computing)">
              <a:extLst>
                <a:ext uri="{FF2B5EF4-FFF2-40B4-BE49-F238E27FC236}">
                  <a16:creationId xmlns:a16="http://schemas.microsoft.com/office/drawing/2014/main" id="{29B8D6A0-932B-42EF-A410-3A09C08A154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11454" y="1767506"/>
              <a:ext cx="637465" cy="6374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Picture 2" descr="https://www.onmsft.com/wp-content/uploads/2017/09/Azure-1050x437.png.pagespeed.ce.UEo5r3u7ZS.png">
              <a:extLst>
                <a:ext uri="{FF2B5EF4-FFF2-40B4-BE49-F238E27FC236}">
                  <a16:creationId xmlns:a16="http://schemas.microsoft.com/office/drawing/2014/main" id="{91FB350D-0DA7-4E19-AC59-3A0592752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5713" y="6106092"/>
              <a:ext cx="870567" cy="36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4E26811-2CE7-43D7-A1E6-355C4149E09A}"/>
                </a:ext>
              </a:extLst>
            </p:cNvPr>
            <p:cNvSpPr txBox="1"/>
            <p:nvPr/>
          </p:nvSpPr>
          <p:spPr>
            <a:xfrm>
              <a:off x="1061626" y="6268729"/>
              <a:ext cx="4481565" cy="166253"/>
            </a:xfrm>
            <a:prstGeom prst="rect">
              <a:avLst/>
            </a:prstGeom>
            <a:noFill/>
          </p:spPr>
          <p:txBody>
            <a:bodyPr wrap="none" lIns="172805" tIns="0" rIns="172805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Resource in the Databricks’ account are not visible to users</a:t>
              </a: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7C000BE-F828-41F0-90B5-CBB358D58709}"/>
                </a:ext>
              </a:extLst>
            </p:cNvPr>
            <p:cNvCxnSpPr/>
            <p:nvPr/>
          </p:nvCxnSpPr>
          <p:spPr>
            <a:xfrm flipV="1">
              <a:off x="3304134" y="6042373"/>
              <a:ext cx="0" cy="2097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ytuł 3">
            <a:extLst>
              <a:ext uri="{FF2B5EF4-FFF2-40B4-BE49-F238E27FC236}">
                <a16:creationId xmlns:a16="http://schemas.microsoft.com/office/drawing/2014/main" id="{173736A2-E5C4-4F54-9952-87898DB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Databricks</a:t>
            </a:r>
            <a:r>
              <a:rPr lang="pl-PL" dirty="0"/>
              <a:t> Cluster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277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a 2">
            <a:extLst>
              <a:ext uri="{FF2B5EF4-FFF2-40B4-BE49-F238E27FC236}">
                <a16:creationId xmlns:a16="http://schemas.microsoft.com/office/drawing/2014/main" id="{BBBCC77F-796E-4128-AD9F-B8A1E90038EC}"/>
              </a:ext>
            </a:extLst>
          </p:cNvPr>
          <p:cNvGrpSpPr/>
          <p:nvPr/>
        </p:nvGrpSpPr>
        <p:grpSpPr>
          <a:xfrm>
            <a:off x="1151611" y="1449194"/>
            <a:ext cx="9217267" cy="4498681"/>
            <a:chOff x="600501" y="1135488"/>
            <a:chExt cx="11175966" cy="545466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3994BC1-EE41-4EA3-9949-8F9A7AEB402D}"/>
                </a:ext>
              </a:extLst>
            </p:cNvPr>
            <p:cNvSpPr/>
            <p:nvPr/>
          </p:nvSpPr>
          <p:spPr bwMode="auto">
            <a:xfrm>
              <a:off x="600501" y="1135488"/>
              <a:ext cx="6337909" cy="545466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15184" tIns="115184" rIns="115184" bIns="115184" anchor="ctr" anchorCtr="0">
              <a:noAutofit/>
            </a:bodyPr>
            <a:lstStyle/>
            <a:p>
              <a:endParaRPr lang="en-US" sz="1134" dirty="0">
                <a:solidFill>
                  <a:schemeClr val="accent5">
                    <a:lumMod val="75000"/>
                  </a:schemeClr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7710067" y="1135488"/>
              <a:ext cx="4066400" cy="5436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15184" tIns="115184" rIns="115184" bIns="115184" anchor="ctr" anchorCtr="0">
              <a:noAutofit/>
            </a:bodyPr>
            <a:lstStyle/>
            <a:p>
              <a:endParaRPr sz="1134" dirty="0">
                <a:solidFill>
                  <a:schemeClr val="accent5">
                    <a:lumMod val="75000"/>
                  </a:schemeClr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3973667" y="1616967"/>
              <a:ext cx="2664800" cy="397200"/>
            </a:xfrm>
            <a:prstGeom prst="rect">
              <a:avLst/>
            </a:pr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en" sz="1134">
                  <a:solidFill>
                    <a:schemeClr val="tx2">
                      <a:lumMod val="75000"/>
                    </a:schemeClr>
                  </a:solidFill>
                  <a:cs typeface="Segoe UI Semibold" panose="020B0702040204020203" pitchFamily="34" charset="0"/>
                </a:rPr>
                <a:t>Jobs</a:t>
              </a:r>
            </a:p>
          </p:txBody>
        </p:sp>
        <p:sp>
          <p:nvSpPr>
            <p:cNvPr id="389" name="Shape 389"/>
            <p:cNvSpPr/>
            <p:nvPr/>
          </p:nvSpPr>
          <p:spPr>
            <a:xfrm>
              <a:off x="888467" y="1616967"/>
              <a:ext cx="2664800" cy="397200"/>
            </a:xfrm>
            <a:prstGeom prst="rect">
              <a:avLst/>
            </a:prstGeom>
            <a:solidFill>
              <a:schemeClr val="bg2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0" rIns="0" bIns="0" anchor="ctr" anchorCtr="0">
              <a:noAutofit/>
            </a:bodyPr>
            <a:lstStyle/>
            <a:p>
              <a:pPr algn="ctr">
                <a:buSzPct val="25000"/>
              </a:pPr>
              <a:r>
                <a:rPr lang="en" sz="1134">
                  <a:solidFill>
                    <a:schemeClr val="tx2">
                      <a:lumMod val="75000"/>
                    </a:schemeClr>
                  </a:solidFill>
                  <a:cs typeface="Segoe UI Semibold" panose="020B0702040204020203" pitchFamily="34" charset="0"/>
                </a:rPr>
                <a:t>Webapp</a:t>
              </a:r>
            </a:p>
          </p:txBody>
        </p:sp>
        <p:sp>
          <p:nvSpPr>
            <p:cNvPr id="390" name="Shape 390"/>
            <p:cNvSpPr/>
            <p:nvPr/>
          </p:nvSpPr>
          <p:spPr>
            <a:xfrm>
              <a:off x="888467" y="2530967"/>
              <a:ext cx="5750000" cy="2646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0" tIns="0" rIns="0" bIns="0" anchor="t" anchorCtr="0">
              <a:noAutofit/>
            </a:bodyPr>
            <a:lstStyle/>
            <a:p>
              <a:pPr algn="ctr">
                <a:buSzPct val="25000"/>
              </a:pPr>
              <a:endParaRPr lang="pl-PL" sz="1134" dirty="0">
                <a:solidFill>
                  <a:schemeClr val="bg1"/>
                </a:solidFill>
                <a:cs typeface="Segoe UI Semibold" panose="020B0702040204020203" pitchFamily="34" charset="0"/>
              </a:endParaRPr>
            </a:p>
            <a:p>
              <a:pPr algn="ctr">
                <a:buSzPct val="25000"/>
              </a:pPr>
              <a:r>
                <a:rPr lang="en" sz="1134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Cluster Manager</a:t>
              </a:r>
            </a:p>
          </p:txBody>
        </p:sp>
        <p:grpSp>
          <p:nvGrpSpPr>
            <p:cNvPr id="391" name="Shape 391"/>
            <p:cNvGrpSpPr/>
            <p:nvPr/>
          </p:nvGrpSpPr>
          <p:grpSpPr>
            <a:xfrm>
              <a:off x="7989367" y="3747388"/>
              <a:ext cx="3534000" cy="2318400"/>
              <a:chOff x="5992025" y="2625675"/>
              <a:chExt cx="2650500" cy="1738800"/>
            </a:xfrm>
          </p:grpSpPr>
          <p:sp>
            <p:nvSpPr>
              <p:cNvPr id="392" name="Shape 392"/>
              <p:cNvSpPr/>
              <p:nvPr/>
            </p:nvSpPr>
            <p:spPr>
              <a:xfrm>
                <a:off x="5992025" y="2625675"/>
                <a:ext cx="2650500" cy="17388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square" lIns="115184" tIns="115184" rIns="115184" bIns="115184" anchor="t" anchorCtr="0">
                <a:noAutofit/>
              </a:bodyPr>
              <a:lstStyle/>
              <a:p>
                <a:r>
                  <a:rPr lang="en" sz="1134" dirty="0">
                    <a:solidFill>
                      <a:schemeClr val="bg1"/>
                    </a:solidFill>
                    <a:cs typeface="Segoe UI Semibold" panose="020B0702040204020203" pitchFamily="34" charset="0"/>
                  </a:rPr>
                  <a:t>Cluster</a:t>
                </a:r>
              </a:p>
            </p:txBody>
          </p:sp>
          <p:grpSp>
            <p:nvGrpSpPr>
              <p:cNvPr id="393" name="Shape 393"/>
              <p:cNvGrpSpPr/>
              <p:nvPr/>
            </p:nvGrpSpPr>
            <p:grpSpPr>
              <a:xfrm>
                <a:off x="6215375" y="2783250"/>
                <a:ext cx="2341179" cy="1515408"/>
                <a:chOff x="6282451" y="2282945"/>
                <a:chExt cx="2528544" cy="1917268"/>
              </a:xfrm>
            </p:grpSpPr>
            <p:sp>
              <p:nvSpPr>
                <p:cNvPr id="394" name="Shape 394"/>
                <p:cNvSpPr/>
                <p:nvPr/>
              </p:nvSpPr>
              <p:spPr>
                <a:xfrm>
                  <a:off x="6282451" y="2582213"/>
                  <a:ext cx="1227600" cy="1180836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115184" tIns="115184" rIns="115184" bIns="115184" anchor="b" anchorCtr="0">
                  <a:noAutofit/>
                </a:bodyPr>
                <a:lstStyle/>
                <a:p>
                  <a:pPr algn="ctr"/>
                  <a:r>
                    <a:rPr lang="en" sz="1134" dirty="0">
                      <a:solidFill>
                        <a:schemeClr val="accent5">
                          <a:lumMod val="75000"/>
                        </a:schemeClr>
                      </a:solidFill>
                      <a:cs typeface="Segoe UI Semibold" panose="020B0702040204020203" pitchFamily="34" charset="0"/>
                    </a:rPr>
                    <a:t>Azure Compute</a:t>
                  </a:r>
                </a:p>
              </p:txBody>
            </p:sp>
            <p:sp>
              <p:nvSpPr>
                <p:cNvPr id="395" name="Shape 395"/>
                <p:cNvSpPr/>
                <p:nvPr/>
              </p:nvSpPr>
              <p:spPr>
                <a:xfrm>
                  <a:off x="6503077" y="2773409"/>
                  <a:ext cx="846876" cy="672600"/>
                </a:xfrm>
                <a:prstGeom prst="rect">
                  <a:avLst/>
                </a:prstGeom>
                <a:solidFill>
                  <a:srgbClr val="D9D2E9"/>
                </a:solidFill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115184" tIns="115184" rIns="115184" bIns="115184" anchor="ctr" anchorCtr="0">
                  <a:noAutofit/>
                </a:bodyPr>
                <a:lstStyle/>
                <a:p>
                  <a:pPr algn="ctr"/>
                  <a:r>
                    <a:rPr lang="en" sz="1134">
                      <a:solidFill>
                        <a:schemeClr val="accent5">
                          <a:lumMod val="75000"/>
                        </a:schemeClr>
                      </a:solidFill>
                      <a:cs typeface="Segoe UI Semibold" panose="020B0702040204020203" pitchFamily="34" charset="0"/>
                    </a:rPr>
                    <a:t>Spark Driver</a:t>
                  </a:r>
                </a:p>
              </p:txBody>
            </p:sp>
            <p:grpSp>
              <p:nvGrpSpPr>
                <p:cNvPr id="396" name="Shape 396"/>
                <p:cNvGrpSpPr/>
                <p:nvPr/>
              </p:nvGrpSpPr>
              <p:grpSpPr>
                <a:xfrm>
                  <a:off x="7783908" y="2282945"/>
                  <a:ext cx="1027087" cy="902945"/>
                  <a:chOff x="5487289" y="2673089"/>
                  <a:chExt cx="1161600" cy="1021200"/>
                </a:xfrm>
              </p:grpSpPr>
              <p:sp>
                <p:nvSpPr>
                  <p:cNvPr id="397" name="Shape 397"/>
                  <p:cNvSpPr/>
                  <p:nvPr/>
                </p:nvSpPr>
                <p:spPr>
                  <a:xfrm>
                    <a:off x="5487289" y="2673089"/>
                    <a:ext cx="1161600" cy="1021200"/>
                  </a:xfrm>
                  <a:prstGeom prst="rect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115184" tIns="115184" rIns="115184" bIns="115184" anchor="b" anchorCtr="0">
                    <a:noAutofit/>
                  </a:bodyPr>
                  <a:lstStyle/>
                  <a:p>
                    <a:pPr algn="ctr"/>
                    <a:r>
                      <a:rPr lang="en" sz="1039" dirty="0">
                        <a:solidFill>
                          <a:schemeClr val="accent5">
                            <a:lumMod val="75000"/>
                          </a:schemeClr>
                        </a:solidFill>
                        <a:cs typeface="Segoe UI Semibold" panose="020B0702040204020203" pitchFamily="34" charset="0"/>
                      </a:rPr>
                      <a:t>Azure Compute</a:t>
                    </a:r>
                  </a:p>
                </p:txBody>
              </p:sp>
              <p:sp>
                <p:nvSpPr>
                  <p:cNvPr id="398" name="Shape 398"/>
                  <p:cNvSpPr/>
                  <p:nvPr/>
                </p:nvSpPr>
                <p:spPr>
                  <a:xfrm>
                    <a:off x="5620192" y="2762637"/>
                    <a:ext cx="890400" cy="572700"/>
                  </a:xfrm>
                  <a:prstGeom prst="rect">
                    <a:avLst/>
                  </a:prstGeom>
                  <a:solidFill>
                    <a:srgbClr val="D9D2E9"/>
                  </a:solidFill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115184" tIns="115184" rIns="115184" bIns="115184" anchor="ctr" anchorCtr="0">
                    <a:noAutofit/>
                  </a:bodyPr>
                  <a:lstStyle/>
                  <a:p>
                    <a:pPr algn="ctr"/>
                    <a:r>
                      <a:rPr lang="en" sz="1134">
                        <a:solidFill>
                          <a:schemeClr val="accent5">
                            <a:lumMod val="75000"/>
                          </a:schemeClr>
                        </a:solidFill>
                        <a:cs typeface="Segoe UI Semibold" panose="020B0702040204020203" pitchFamily="34" charset="0"/>
                      </a:rPr>
                      <a:t>Spark Worker</a:t>
                    </a:r>
                  </a:p>
                </p:txBody>
              </p:sp>
            </p:grpSp>
            <p:cxnSp>
              <p:nvCxnSpPr>
                <p:cNvPr id="399" name="Shape 399"/>
                <p:cNvCxnSpPr>
                  <a:cxnSpLocks/>
                  <a:stCxn id="395" idx="3"/>
                  <a:endCxn id="398" idx="1"/>
                </p:cNvCxnSpPr>
                <p:nvPr/>
              </p:nvCxnSpPr>
              <p:spPr>
                <a:xfrm flipV="1">
                  <a:off x="7349953" y="2615314"/>
                  <a:ext cx="551468" cy="49439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>
                      <a:lumMod val="50000"/>
                    </a:schemeClr>
                  </a:solidFill>
                  <a:prstDash val="solid"/>
                  <a:round/>
                  <a:headEnd type="none" w="lg" len="lg"/>
                  <a:tailEnd type="stealth" w="lg" len="lg"/>
                </a:ln>
              </p:spPr>
            </p:cxnSp>
            <p:grpSp>
              <p:nvGrpSpPr>
                <p:cNvPr id="400" name="Shape 400"/>
                <p:cNvGrpSpPr/>
                <p:nvPr/>
              </p:nvGrpSpPr>
              <p:grpSpPr>
                <a:xfrm>
                  <a:off x="7783908" y="3297268"/>
                  <a:ext cx="1027087" cy="902945"/>
                  <a:chOff x="5487289" y="2673074"/>
                  <a:chExt cx="1161600" cy="1021200"/>
                </a:xfrm>
              </p:grpSpPr>
              <p:sp>
                <p:nvSpPr>
                  <p:cNvPr id="401" name="Shape 401"/>
                  <p:cNvSpPr/>
                  <p:nvPr/>
                </p:nvSpPr>
                <p:spPr>
                  <a:xfrm>
                    <a:off x="5487289" y="2673074"/>
                    <a:ext cx="1161600" cy="1021200"/>
                  </a:xfrm>
                  <a:prstGeom prst="rect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115184" tIns="115184" rIns="115184" bIns="115184" anchor="b" anchorCtr="0">
                    <a:noAutofit/>
                  </a:bodyPr>
                  <a:lstStyle/>
                  <a:p>
                    <a:pPr algn="ctr"/>
                    <a:r>
                      <a:rPr lang="en" sz="1039" dirty="0">
                        <a:solidFill>
                          <a:schemeClr val="accent5">
                            <a:lumMod val="75000"/>
                          </a:schemeClr>
                        </a:solidFill>
                        <a:cs typeface="Segoe UI Semibold" panose="020B0702040204020203" pitchFamily="34" charset="0"/>
                      </a:rPr>
                      <a:t>Azure Compute</a:t>
                    </a:r>
                  </a:p>
                </p:txBody>
              </p:sp>
              <p:sp>
                <p:nvSpPr>
                  <p:cNvPr id="402" name="Shape 402"/>
                  <p:cNvSpPr/>
                  <p:nvPr/>
                </p:nvSpPr>
                <p:spPr>
                  <a:xfrm>
                    <a:off x="5620192" y="2762623"/>
                    <a:ext cx="890400" cy="572700"/>
                  </a:xfrm>
                  <a:prstGeom prst="rect">
                    <a:avLst/>
                  </a:prstGeom>
                  <a:solidFill>
                    <a:srgbClr val="D9D2E9"/>
                  </a:solidFill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115184" tIns="115184" rIns="115184" bIns="115184" anchor="ctr" anchorCtr="0">
                    <a:noAutofit/>
                  </a:bodyPr>
                  <a:lstStyle/>
                  <a:p>
                    <a:pPr algn="ctr"/>
                    <a:r>
                      <a:rPr lang="en" sz="1134" dirty="0">
                        <a:solidFill>
                          <a:schemeClr val="accent5">
                            <a:lumMod val="75000"/>
                          </a:schemeClr>
                        </a:solidFill>
                        <a:cs typeface="Segoe UI Semibold" panose="020B0702040204020203" pitchFamily="34" charset="0"/>
                      </a:rPr>
                      <a:t>Spark Worker</a:t>
                    </a:r>
                  </a:p>
                </p:txBody>
              </p:sp>
            </p:grpSp>
            <p:cxnSp>
              <p:nvCxnSpPr>
                <p:cNvPr id="403" name="Shape 403"/>
                <p:cNvCxnSpPr>
                  <a:cxnSpLocks/>
                  <a:stCxn id="395" idx="3"/>
                  <a:endCxn id="402" idx="1"/>
                </p:cNvCxnSpPr>
                <p:nvPr/>
              </p:nvCxnSpPr>
              <p:spPr>
                <a:xfrm>
                  <a:off x="7349953" y="3109708"/>
                  <a:ext cx="551468" cy="51992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>
                      <a:lumMod val="50000"/>
                    </a:schemeClr>
                  </a:solidFill>
                  <a:prstDash val="solid"/>
                  <a:round/>
                  <a:headEnd type="none" w="lg" len="lg"/>
                  <a:tailEnd type="stealth" w="lg" len="lg"/>
                </a:ln>
              </p:spPr>
            </p:cxnSp>
          </p:grpSp>
        </p:grpSp>
        <p:sp>
          <p:nvSpPr>
            <p:cNvPr id="404" name="Shape 404"/>
            <p:cNvSpPr/>
            <p:nvPr/>
          </p:nvSpPr>
          <p:spPr>
            <a:xfrm>
              <a:off x="888467" y="5415785"/>
              <a:ext cx="5750000" cy="1091433"/>
            </a:xfrm>
            <a:prstGeom prst="flowChartMagneticDisk">
              <a:avLst/>
            </a:prstGeom>
            <a:solidFill>
              <a:schemeClr val="bg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15184" tIns="115184" rIns="115184" bIns="115184" anchor="ctr" anchorCtr="0">
              <a:noAutofit/>
            </a:bodyPr>
            <a:lstStyle/>
            <a:p>
              <a:pPr algn="ctr">
                <a:buClr>
                  <a:srgbClr val="000000"/>
                </a:buClr>
              </a:pPr>
              <a:endParaRPr sz="1134" dirty="0">
                <a:cs typeface="Segoe UI Semibold" panose="020B0702040204020203" pitchFamily="34" charset="0"/>
              </a:endParaRPr>
            </a:p>
            <a:p>
              <a:pPr algn="ctr">
                <a:buClr>
                  <a:srgbClr val="000000"/>
                </a:buClr>
              </a:pPr>
              <a:r>
                <a:rPr lang="en" sz="1134" dirty="0">
                  <a:cs typeface="Segoe UI Semibold" panose="020B0702040204020203" pitchFamily="34" charset="0"/>
                </a:rPr>
                <a:t>Database</a:t>
              </a:r>
            </a:p>
            <a:p>
              <a:pPr algn="ctr">
                <a:buClr>
                  <a:srgbClr val="000000"/>
                </a:buClr>
                <a:buSzPct val="25000"/>
              </a:pPr>
              <a:r>
                <a:rPr lang="en" sz="1134" dirty="0">
                  <a:cs typeface="Segoe UI Semibold" panose="020B0702040204020203" pitchFamily="34" charset="0"/>
                </a:rPr>
                <a:t>Instances, Clusters, Libraries, Hive Metastore, …</a:t>
              </a:r>
            </a:p>
            <a:p>
              <a:endParaRPr sz="1134" dirty="0">
                <a:cs typeface="Segoe UI Semibold" panose="020B0702040204020203" pitchFamily="34" charset="0"/>
              </a:endParaRPr>
            </a:p>
          </p:txBody>
        </p:sp>
        <p:grpSp>
          <p:nvGrpSpPr>
            <p:cNvPr id="405" name="Shape 405"/>
            <p:cNvGrpSpPr/>
            <p:nvPr/>
          </p:nvGrpSpPr>
          <p:grpSpPr>
            <a:xfrm>
              <a:off x="7976267" y="1282821"/>
              <a:ext cx="3534000" cy="2318400"/>
              <a:chOff x="5992025" y="2625675"/>
              <a:chExt cx="2650500" cy="1738800"/>
            </a:xfrm>
          </p:grpSpPr>
          <p:sp>
            <p:nvSpPr>
              <p:cNvPr id="406" name="Shape 406"/>
              <p:cNvSpPr/>
              <p:nvPr/>
            </p:nvSpPr>
            <p:spPr>
              <a:xfrm>
                <a:off x="5992025" y="2625675"/>
                <a:ext cx="2650500" cy="1738800"/>
              </a:xfrm>
              <a:prstGeom prst="rect">
                <a:avLst/>
              </a:prstGeom>
              <a:noFill/>
              <a:ln w="9525" cap="flat" cmpd="sng">
                <a:solidFill>
                  <a:schemeClr val="bg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wrap="square" lIns="115184" tIns="115184" rIns="115184" bIns="115184" anchor="t" anchorCtr="0">
                <a:noAutofit/>
              </a:bodyPr>
              <a:lstStyle/>
              <a:p>
                <a:r>
                  <a:rPr lang="en" sz="1134" dirty="0">
                    <a:solidFill>
                      <a:schemeClr val="bg1"/>
                    </a:solidFill>
                    <a:cs typeface="Segoe UI Semibold" panose="020B0702040204020203" pitchFamily="34" charset="0"/>
                  </a:rPr>
                  <a:t>Cluster</a:t>
                </a:r>
              </a:p>
            </p:txBody>
          </p:sp>
          <p:grpSp>
            <p:nvGrpSpPr>
              <p:cNvPr id="407" name="Shape 407"/>
              <p:cNvGrpSpPr/>
              <p:nvPr/>
            </p:nvGrpSpPr>
            <p:grpSpPr>
              <a:xfrm>
                <a:off x="6210810" y="2783250"/>
                <a:ext cx="2345745" cy="1515408"/>
                <a:chOff x="6277520" y="2282945"/>
                <a:chExt cx="2533475" cy="1917268"/>
              </a:xfrm>
            </p:grpSpPr>
            <p:sp>
              <p:nvSpPr>
                <p:cNvPr id="408" name="Shape 408"/>
                <p:cNvSpPr/>
                <p:nvPr/>
              </p:nvSpPr>
              <p:spPr>
                <a:xfrm>
                  <a:off x="6277520" y="2640608"/>
                  <a:ext cx="1227600" cy="1158613"/>
                </a:xfrm>
                <a:prstGeom prst="rect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115184" tIns="115184" rIns="115184" bIns="115184" anchor="b" anchorCtr="0">
                  <a:noAutofit/>
                </a:bodyPr>
                <a:lstStyle/>
                <a:p>
                  <a:pPr algn="ctr"/>
                  <a:r>
                    <a:rPr lang="en" sz="1134" dirty="0">
                      <a:solidFill>
                        <a:schemeClr val="accent5">
                          <a:lumMod val="75000"/>
                        </a:schemeClr>
                      </a:solidFill>
                      <a:cs typeface="Segoe UI Semibold" panose="020B0702040204020203" pitchFamily="34" charset="0"/>
                    </a:rPr>
                    <a:t>Azure Compute </a:t>
                  </a:r>
                </a:p>
              </p:txBody>
            </p:sp>
            <p:sp>
              <p:nvSpPr>
                <p:cNvPr id="409" name="Shape 409"/>
                <p:cNvSpPr/>
                <p:nvPr/>
              </p:nvSpPr>
              <p:spPr>
                <a:xfrm>
                  <a:off x="6513688" y="2822989"/>
                  <a:ext cx="793480" cy="672600"/>
                </a:xfrm>
                <a:prstGeom prst="rect">
                  <a:avLst/>
                </a:prstGeom>
                <a:solidFill>
                  <a:srgbClr val="D9D2E9"/>
                </a:solidFill>
                <a:ln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wrap="square" lIns="115184" tIns="115184" rIns="115184" bIns="115184" anchor="ctr" anchorCtr="0">
                  <a:noAutofit/>
                </a:bodyPr>
                <a:lstStyle/>
                <a:p>
                  <a:pPr algn="ctr"/>
                  <a:r>
                    <a:rPr lang="en" sz="1134">
                      <a:solidFill>
                        <a:schemeClr val="accent5">
                          <a:lumMod val="75000"/>
                        </a:schemeClr>
                      </a:solidFill>
                      <a:cs typeface="Segoe UI Semibold" panose="020B0702040204020203" pitchFamily="34" charset="0"/>
                    </a:rPr>
                    <a:t>Spark Driver</a:t>
                  </a:r>
                </a:p>
              </p:txBody>
            </p:sp>
            <p:grpSp>
              <p:nvGrpSpPr>
                <p:cNvPr id="410" name="Shape 410"/>
                <p:cNvGrpSpPr/>
                <p:nvPr/>
              </p:nvGrpSpPr>
              <p:grpSpPr>
                <a:xfrm>
                  <a:off x="7783908" y="2282945"/>
                  <a:ext cx="1027087" cy="902945"/>
                  <a:chOff x="5487289" y="2673089"/>
                  <a:chExt cx="1161600" cy="1021200"/>
                </a:xfrm>
              </p:grpSpPr>
              <p:sp>
                <p:nvSpPr>
                  <p:cNvPr id="411" name="Shape 411"/>
                  <p:cNvSpPr/>
                  <p:nvPr/>
                </p:nvSpPr>
                <p:spPr>
                  <a:xfrm>
                    <a:off x="5487289" y="2673089"/>
                    <a:ext cx="1161600" cy="1021200"/>
                  </a:xfrm>
                  <a:prstGeom prst="rect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115184" tIns="115184" rIns="115184" bIns="115184" anchor="b" anchorCtr="0">
                    <a:noAutofit/>
                  </a:bodyPr>
                  <a:lstStyle/>
                  <a:p>
                    <a:pPr algn="ctr"/>
                    <a:r>
                      <a:rPr lang="en" sz="1039" dirty="0">
                        <a:solidFill>
                          <a:schemeClr val="accent5">
                            <a:lumMod val="75000"/>
                          </a:schemeClr>
                        </a:solidFill>
                        <a:cs typeface="Segoe UI Semibold" panose="020B0702040204020203" pitchFamily="34" charset="0"/>
                      </a:rPr>
                      <a:t>Azure Compute</a:t>
                    </a:r>
                  </a:p>
                </p:txBody>
              </p:sp>
              <p:sp>
                <p:nvSpPr>
                  <p:cNvPr id="412" name="Shape 412"/>
                  <p:cNvSpPr/>
                  <p:nvPr/>
                </p:nvSpPr>
                <p:spPr>
                  <a:xfrm>
                    <a:off x="5620192" y="2762637"/>
                    <a:ext cx="890400" cy="572700"/>
                  </a:xfrm>
                  <a:prstGeom prst="rect">
                    <a:avLst/>
                  </a:prstGeom>
                  <a:solidFill>
                    <a:srgbClr val="D9D2E9"/>
                  </a:solidFill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115184" tIns="115184" rIns="115184" bIns="115184" anchor="ctr" anchorCtr="0">
                    <a:noAutofit/>
                  </a:bodyPr>
                  <a:lstStyle/>
                  <a:p>
                    <a:pPr algn="ctr"/>
                    <a:r>
                      <a:rPr lang="en" sz="1134" dirty="0">
                        <a:solidFill>
                          <a:schemeClr val="accent5">
                            <a:lumMod val="75000"/>
                          </a:schemeClr>
                        </a:solidFill>
                        <a:cs typeface="Segoe UI Semibold" panose="020B0702040204020203" pitchFamily="34" charset="0"/>
                      </a:rPr>
                      <a:t>Spark Worker</a:t>
                    </a:r>
                  </a:p>
                </p:txBody>
              </p:sp>
            </p:grpSp>
            <p:cxnSp>
              <p:nvCxnSpPr>
                <p:cNvPr id="413" name="Shape 413"/>
                <p:cNvCxnSpPr>
                  <a:cxnSpLocks/>
                  <a:stCxn id="409" idx="3"/>
                  <a:endCxn id="412" idx="1"/>
                </p:cNvCxnSpPr>
                <p:nvPr/>
              </p:nvCxnSpPr>
              <p:spPr>
                <a:xfrm flipV="1">
                  <a:off x="7307168" y="2615314"/>
                  <a:ext cx="594254" cy="54397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>
                      <a:lumMod val="50000"/>
                    </a:schemeClr>
                  </a:solidFill>
                  <a:prstDash val="solid"/>
                  <a:round/>
                  <a:headEnd type="none" w="lg" len="lg"/>
                  <a:tailEnd type="stealth" w="lg" len="lg"/>
                </a:ln>
              </p:spPr>
            </p:cxnSp>
            <p:grpSp>
              <p:nvGrpSpPr>
                <p:cNvPr id="414" name="Shape 414"/>
                <p:cNvGrpSpPr/>
                <p:nvPr/>
              </p:nvGrpSpPr>
              <p:grpSpPr>
                <a:xfrm>
                  <a:off x="7783908" y="3297268"/>
                  <a:ext cx="1027087" cy="902945"/>
                  <a:chOff x="5487289" y="2673074"/>
                  <a:chExt cx="1161600" cy="1021200"/>
                </a:xfrm>
              </p:grpSpPr>
              <p:sp>
                <p:nvSpPr>
                  <p:cNvPr id="415" name="Shape 415"/>
                  <p:cNvSpPr/>
                  <p:nvPr/>
                </p:nvSpPr>
                <p:spPr>
                  <a:xfrm>
                    <a:off x="5487289" y="2673074"/>
                    <a:ext cx="1161600" cy="1021200"/>
                  </a:xfrm>
                  <a:prstGeom prst="rect">
                    <a:avLst/>
                  </a:prstGeom>
                  <a:solidFill>
                    <a:schemeClr val="lt2"/>
                  </a:solidFill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115184" tIns="115184" rIns="115184" bIns="115184" anchor="b" anchorCtr="0">
                    <a:noAutofit/>
                  </a:bodyPr>
                  <a:lstStyle/>
                  <a:p>
                    <a:pPr algn="ctr"/>
                    <a:r>
                      <a:rPr lang="en" sz="1039" dirty="0">
                        <a:solidFill>
                          <a:schemeClr val="accent5">
                            <a:lumMod val="75000"/>
                          </a:schemeClr>
                        </a:solidFill>
                        <a:cs typeface="Segoe UI Semibold" panose="020B0702040204020203" pitchFamily="34" charset="0"/>
                      </a:rPr>
                      <a:t>Azure Compute</a:t>
                    </a:r>
                  </a:p>
                </p:txBody>
              </p:sp>
              <p:sp>
                <p:nvSpPr>
                  <p:cNvPr id="416" name="Shape 416"/>
                  <p:cNvSpPr/>
                  <p:nvPr/>
                </p:nvSpPr>
                <p:spPr>
                  <a:xfrm>
                    <a:off x="5620192" y="2762623"/>
                    <a:ext cx="890400" cy="572700"/>
                  </a:xfrm>
                  <a:prstGeom prst="rect">
                    <a:avLst/>
                  </a:prstGeom>
                  <a:solidFill>
                    <a:srgbClr val="D9D2E9"/>
                  </a:solidFill>
                  <a:ln w="9525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wrap="square" lIns="115184" tIns="115184" rIns="115184" bIns="115184" anchor="ctr" anchorCtr="0">
                    <a:noAutofit/>
                  </a:bodyPr>
                  <a:lstStyle/>
                  <a:p>
                    <a:pPr algn="ctr"/>
                    <a:r>
                      <a:rPr lang="en" sz="1134">
                        <a:solidFill>
                          <a:schemeClr val="accent5">
                            <a:lumMod val="75000"/>
                          </a:schemeClr>
                        </a:solidFill>
                        <a:cs typeface="Segoe UI Semibold" panose="020B0702040204020203" pitchFamily="34" charset="0"/>
                      </a:rPr>
                      <a:t>Spark Worker</a:t>
                    </a:r>
                  </a:p>
                </p:txBody>
              </p:sp>
            </p:grpSp>
            <p:cxnSp>
              <p:nvCxnSpPr>
                <p:cNvPr id="417" name="Shape 417"/>
                <p:cNvCxnSpPr>
                  <a:cxnSpLocks/>
                  <a:stCxn id="409" idx="3"/>
                  <a:endCxn id="416" idx="1"/>
                </p:cNvCxnSpPr>
                <p:nvPr/>
              </p:nvCxnSpPr>
              <p:spPr>
                <a:xfrm>
                  <a:off x="7307168" y="3159289"/>
                  <a:ext cx="594254" cy="47034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>
                      <a:lumMod val="50000"/>
                    </a:schemeClr>
                  </a:solidFill>
                  <a:prstDash val="solid"/>
                  <a:round/>
                  <a:headEnd type="none" w="lg" len="lg"/>
                  <a:tailEnd type="stealth" w="lg" len="lg"/>
                </a:ln>
              </p:spPr>
            </p:cxnSp>
          </p:grpSp>
        </p:grpSp>
        <p:cxnSp>
          <p:nvCxnSpPr>
            <p:cNvPr id="418" name="Shape 418"/>
            <p:cNvCxnSpPr>
              <a:stCxn id="389" idx="2"/>
              <a:endCxn id="390" idx="0"/>
            </p:cNvCxnSpPr>
            <p:nvPr/>
          </p:nvCxnSpPr>
          <p:spPr>
            <a:xfrm>
              <a:off x="2220867" y="2014167"/>
              <a:ext cx="1542800" cy="5168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9" name="Shape 419"/>
            <p:cNvCxnSpPr>
              <a:stCxn id="388" idx="2"/>
              <a:endCxn id="390" idx="0"/>
            </p:cNvCxnSpPr>
            <p:nvPr/>
          </p:nvCxnSpPr>
          <p:spPr>
            <a:xfrm flipH="1">
              <a:off x="3763667" y="2014167"/>
              <a:ext cx="1542400" cy="516800"/>
            </a:xfrm>
            <a:prstGeom prst="straightConnector1">
              <a:avLst/>
            </a:prstGeom>
            <a:noFill/>
            <a:ln w="28575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0" name="Shape 420"/>
            <p:cNvSpPr/>
            <p:nvPr/>
          </p:nvSpPr>
          <p:spPr>
            <a:xfrm>
              <a:off x="4762933" y="3145824"/>
              <a:ext cx="1676000" cy="1304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57576" tIns="57576" rIns="57576" bIns="57576" anchor="ctr" anchorCtr="0">
              <a:noAutofit/>
            </a:bodyPr>
            <a:lstStyle/>
            <a:p>
              <a:pPr algn="ctr">
                <a:buSzPct val="25000"/>
              </a:pPr>
              <a:r>
                <a:rPr lang="en" sz="1134">
                  <a:solidFill>
                    <a:schemeClr val="bg1"/>
                  </a:solidFill>
                  <a:cs typeface="Segoe UI Semibold" panose="020B0702040204020203" pitchFamily="34" charset="0"/>
                </a:rPr>
                <a:t>Instance Manager</a:t>
              </a:r>
            </a:p>
          </p:txBody>
        </p:sp>
        <p:sp>
          <p:nvSpPr>
            <p:cNvPr id="421" name="Shape 421"/>
            <p:cNvSpPr/>
            <p:nvPr/>
          </p:nvSpPr>
          <p:spPr>
            <a:xfrm>
              <a:off x="2925467" y="3145824"/>
              <a:ext cx="1676000" cy="1304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57576" tIns="57576" rIns="57576" bIns="57576" anchor="ctr" anchorCtr="0">
              <a:noAutofit/>
            </a:bodyPr>
            <a:lstStyle/>
            <a:p>
              <a:pPr algn="ctr">
                <a:buSzPct val="25000"/>
              </a:pPr>
              <a:r>
                <a:rPr lang="en" sz="1134">
                  <a:solidFill>
                    <a:schemeClr val="bg1"/>
                  </a:solidFill>
                  <a:cs typeface="Segoe UI Semibold" panose="020B0702040204020203" pitchFamily="34" charset="0"/>
                </a:rPr>
                <a:t>Container Management</a:t>
              </a:r>
            </a:p>
          </p:txBody>
        </p:sp>
        <p:sp>
          <p:nvSpPr>
            <p:cNvPr id="422" name="Shape 422"/>
            <p:cNvSpPr/>
            <p:nvPr/>
          </p:nvSpPr>
          <p:spPr>
            <a:xfrm>
              <a:off x="1088000" y="3145824"/>
              <a:ext cx="1676000" cy="1304000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57576" tIns="57576" rIns="57576" bIns="57576" anchor="ctr" anchorCtr="0">
              <a:noAutofit/>
            </a:bodyPr>
            <a:lstStyle/>
            <a:p>
              <a:pPr algn="ctr">
                <a:buSzPct val="25000"/>
              </a:pPr>
              <a:r>
                <a:rPr lang="en" sz="1134">
                  <a:solidFill>
                    <a:schemeClr val="bg1"/>
                  </a:solidFill>
                  <a:cs typeface="Segoe UI Semibold" panose="020B0702040204020203" pitchFamily="34" charset="0"/>
                </a:rPr>
                <a:t>Library Manager</a:t>
              </a:r>
            </a:p>
          </p:txBody>
        </p:sp>
        <p:cxnSp>
          <p:nvCxnSpPr>
            <p:cNvPr id="423" name="Shape 423"/>
            <p:cNvCxnSpPr>
              <a:cxnSpLocks/>
              <a:stCxn id="420" idx="3"/>
              <a:endCxn id="408" idx="1"/>
            </p:cNvCxnSpPr>
            <p:nvPr/>
          </p:nvCxnSpPr>
          <p:spPr>
            <a:xfrm flipV="1">
              <a:off x="6438933" y="2480362"/>
              <a:ext cx="1829047" cy="1317462"/>
            </a:xfrm>
            <a:prstGeom prst="straightConnector1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24" name="Shape 424"/>
            <p:cNvCxnSpPr>
              <a:cxnSpLocks/>
              <a:stCxn id="420" idx="3"/>
              <a:endCxn id="394" idx="1"/>
            </p:cNvCxnSpPr>
            <p:nvPr/>
          </p:nvCxnSpPr>
          <p:spPr>
            <a:xfrm>
              <a:off x="6438933" y="3797824"/>
              <a:ext cx="1848234" cy="1097274"/>
            </a:xfrm>
            <a:prstGeom prst="straightConnector1">
              <a:avLst/>
            </a:pr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5" name="Shape 425"/>
            <p:cNvSpPr/>
            <p:nvPr/>
          </p:nvSpPr>
          <p:spPr>
            <a:xfrm>
              <a:off x="3855034" y="2383628"/>
              <a:ext cx="4712143" cy="2432291"/>
            </a:xfrm>
            <a:custGeom>
              <a:avLst/>
              <a:gdLst/>
              <a:ahLst/>
              <a:cxnLst/>
              <a:rect l="0" t="0" r="0" b="0"/>
              <a:pathLst>
                <a:path w="135345" h="88681" extrusionOk="0">
                  <a:moveTo>
                    <a:pt x="0" y="75616"/>
                  </a:moveTo>
                  <a:cubicBezTo>
                    <a:pt x="2723" y="76733"/>
                    <a:pt x="558" y="81063"/>
                    <a:pt x="16342" y="82321"/>
                  </a:cubicBezTo>
                  <a:cubicBezTo>
                    <a:pt x="32125" y="83578"/>
                    <a:pt x="79893" y="95310"/>
                    <a:pt x="94699" y="83159"/>
                  </a:cubicBezTo>
                  <a:cubicBezTo>
                    <a:pt x="109504" y="71007"/>
                    <a:pt x="98400" y="23238"/>
                    <a:pt x="105175" y="9411"/>
                  </a:cubicBezTo>
                  <a:cubicBezTo>
                    <a:pt x="111949" y="-4416"/>
                    <a:pt x="130316" y="1728"/>
                    <a:pt x="135345" y="192"/>
                  </a:cubicBezTo>
                </a:path>
              </a:pathLst>
            </a:cu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lg" len="lg"/>
              <a:tailEnd type="triangle" w="lg" len="lg"/>
            </a:ln>
          </p:spPr>
          <p:txBody>
            <a:bodyPr/>
            <a:lstStyle/>
            <a:p>
              <a:endParaRPr lang="pl-PL" sz="1701" dirty="0"/>
            </a:p>
          </p:txBody>
        </p:sp>
        <p:sp>
          <p:nvSpPr>
            <p:cNvPr id="426" name="Shape 426"/>
            <p:cNvSpPr/>
            <p:nvPr/>
          </p:nvSpPr>
          <p:spPr>
            <a:xfrm>
              <a:off x="3705367" y="4443055"/>
              <a:ext cx="4861810" cy="568004"/>
            </a:xfrm>
            <a:custGeom>
              <a:avLst/>
              <a:gdLst/>
              <a:ahLst/>
              <a:cxnLst/>
              <a:rect l="0" t="0" r="0" b="0"/>
              <a:pathLst>
                <a:path w="137440" h="17372" extrusionOk="0">
                  <a:moveTo>
                    <a:pt x="0" y="0"/>
                  </a:moveTo>
                  <a:cubicBezTo>
                    <a:pt x="1327" y="1606"/>
                    <a:pt x="-2094" y="6774"/>
                    <a:pt x="7962" y="9638"/>
                  </a:cubicBezTo>
                  <a:cubicBezTo>
                    <a:pt x="18018" y="12501"/>
                    <a:pt x="38759" y="17948"/>
                    <a:pt x="60339" y="17180"/>
                  </a:cubicBezTo>
                  <a:cubicBezTo>
                    <a:pt x="81918" y="16411"/>
                    <a:pt x="124589" y="7053"/>
                    <a:pt x="137440" y="5028"/>
                  </a:cubicBezTo>
                </a:path>
              </a:pathLst>
            </a:custGeom>
            <a:noFill/>
            <a:ln w="9525" cap="flat" cmpd="sng">
              <a:solidFill>
                <a:srgbClr val="00206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sp>
        <p:nvSpPr>
          <p:cNvPr id="5" name="Tytuł 4">
            <a:extLst>
              <a:ext uri="{FF2B5EF4-FFF2-40B4-BE49-F238E27FC236}">
                <a16:creationId xmlns:a16="http://schemas.microsoft.com/office/drawing/2014/main" id="{206E0AB2-EE46-4698-9722-F8D28D2B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Cluster Manager</a:t>
            </a:r>
          </a:p>
        </p:txBody>
      </p:sp>
    </p:spTree>
    <p:extLst>
      <p:ext uri="{BB962C8B-B14F-4D97-AF65-F5344CB8AC3E}">
        <p14:creationId xmlns:p14="http://schemas.microsoft.com/office/powerpoint/2010/main" val="3382898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C9D5DB4E-E20F-427C-A27F-D8144DD8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Clusters</a:t>
            </a:r>
            <a:endParaRPr lang="pl-PL" dirty="0"/>
          </a:p>
        </p:txBody>
      </p:sp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FF8F1AB8-0B8C-40F0-A0FD-0A45C95C92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Databricks </a:t>
            </a:r>
            <a:r>
              <a:rPr lang="en-US" b="1" dirty="0"/>
              <a:t>clusters</a:t>
            </a:r>
            <a:r>
              <a:rPr lang="en-US" dirty="0"/>
              <a:t> are the set of </a:t>
            </a:r>
            <a:r>
              <a:rPr lang="en-US" b="1" dirty="0"/>
              <a:t>Azure Linux VMs </a:t>
            </a:r>
            <a:r>
              <a:rPr lang="en-US" dirty="0"/>
              <a:t>that host the Spark Worker and Driver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Spark application code (i.e. Jobs) runs on the provisioned clusters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Databricks clusters are launched in your subscription</a:t>
            </a:r>
            <a:r>
              <a:rPr lang="pl-PL" dirty="0"/>
              <a:t>, </a:t>
            </a:r>
            <a:r>
              <a:rPr lang="en-US" dirty="0"/>
              <a:t>but are managed through the </a:t>
            </a:r>
            <a:r>
              <a:rPr lang="en-US" b="1" dirty="0"/>
              <a:t>Azure Databricks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Databricks provides a comprehensive set of </a:t>
            </a:r>
            <a:r>
              <a:rPr lang="en-US" b="1" dirty="0"/>
              <a:t>graphical wizards</a:t>
            </a:r>
            <a:r>
              <a:rPr lang="en-US" dirty="0"/>
              <a:t> to manage the complete lifecycle of clusters—from creation to termination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5101FD1-AE9F-4805-B761-B953D9FD0749}"/>
              </a:ext>
            </a:extLst>
          </p:cNvPr>
          <p:cNvGrpSpPr/>
          <p:nvPr/>
        </p:nvGrpSpPr>
        <p:grpSpPr>
          <a:xfrm>
            <a:off x="7146949" y="1846844"/>
            <a:ext cx="3124462" cy="3124462"/>
            <a:chOff x="8392236" y="2557426"/>
            <a:chExt cx="2444086" cy="2444086"/>
          </a:xfrm>
        </p:grpSpPr>
        <p:pic>
          <p:nvPicPr>
            <p:cNvPr id="2050" name="Picture 2" descr="https://openclipart.org/image/2400px/svg_to_png/166415/cluster.png">
              <a:extLst>
                <a:ext uri="{FF2B5EF4-FFF2-40B4-BE49-F238E27FC236}">
                  <a16:creationId xmlns:a16="http://schemas.microsoft.com/office/drawing/2014/main" id="{656F24EA-C2F3-44DD-B529-A72376582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236" y="2557426"/>
              <a:ext cx="2444086" cy="2444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11E6644-0DC9-48D5-9075-A96D9D5C8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789371" y="4220240"/>
              <a:ext cx="331503" cy="2715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609A02-AF20-4C27-91DD-44E9BEB9C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440969" y="4220239"/>
              <a:ext cx="331503" cy="2715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4D4A8C-7463-42C5-8983-F42799FE6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092567" y="4220238"/>
              <a:ext cx="331503" cy="27152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28604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>
            <a:extLst>
              <a:ext uri="{FF2B5EF4-FFF2-40B4-BE49-F238E27FC236}">
                <a16:creationId xmlns:a16="http://schemas.microsoft.com/office/drawing/2014/main" id="{F1D40794-9FA4-46A0-8556-289EDCC6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Cluster </a:t>
            </a:r>
            <a:r>
              <a:rPr lang="pl-PL" dirty="0" err="1"/>
              <a:t>Creation</a:t>
            </a:r>
            <a:endParaRPr lang="pl-PL" dirty="0"/>
          </a:p>
        </p:txBody>
      </p:sp>
      <p:sp>
        <p:nvSpPr>
          <p:cNvPr id="7" name="Symbol zastępczy zawartości 6">
            <a:extLst>
              <a:ext uri="{FF2B5EF4-FFF2-40B4-BE49-F238E27FC236}">
                <a16:creationId xmlns:a16="http://schemas.microsoft.com/office/drawing/2014/main" id="{C5DA1F68-C3FE-4539-9AA3-91A4665771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 create two types of clusters – </a:t>
            </a:r>
            <a:r>
              <a:rPr lang="en-US" b="1" dirty="0"/>
              <a:t>Standard</a:t>
            </a:r>
            <a:r>
              <a:rPr lang="en-US" dirty="0"/>
              <a:t> and </a:t>
            </a:r>
            <a:r>
              <a:rPr lang="pl-PL" b="1" dirty="0"/>
              <a:t>High </a:t>
            </a:r>
            <a:r>
              <a:rPr lang="pl-PL" b="1" dirty="0" err="1"/>
              <a:t>Concurrency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While creating a cluster you can specify: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Number of </a:t>
            </a:r>
            <a:r>
              <a:rPr lang="en-US" b="1" dirty="0"/>
              <a:t>nodes</a:t>
            </a:r>
            <a:endParaRPr lang="pl-PL" b="1" dirty="0"/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The Azure VM </a:t>
            </a:r>
            <a:r>
              <a:rPr lang="en-US" b="1" dirty="0"/>
              <a:t>instance types </a:t>
            </a:r>
            <a:r>
              <a:rPr lang="en-US" dirty="0"/>
              <a:t>for the Driver and Worker</a:t>
            </a:r>
            <a:r>
              <a:rPr lang="pl-PL" dirty="0"/>
              <a:t>s</a:t>
            </a:r>
            <a:endParaRPr lang="en-US" b="1" dirty="0"/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Autoscaling</a:t>
            </a:r>
            <a:r>
              <a:rPr lang="en-US" dirty="0"/>
              <a:t> and </a:t>
            </a:r>
            <a:r>
              <a:rPr lang="en-US" b="1" dirty="0"/>
              <a:t>Auto Termination </a:t>
            </a:r>
            <a:r>
              <a:rPr lang="en-US" dirty="0"/>
              <a:t>policy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Spark </a:t>
            </a:r>
            <a:r>
              <a:rPr lang="en-US" b="1" dirty="0"/>
              <a:t>Configuration</a:t>
            </a:r>
            <a:r>
              <a:rPr lang="en-US" dirty="0"/>
              <a:t> details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B633DE-3838-4AA6-B35B-9C5F5677EF28}"/>
              </a:ext>
            </a:extLst>
          </p:cNvPr>
          <p:cNvSpPr/>
          <p:nvPr/>
        </p:nvSpPr>
        <p:spPr>
          <a:xfrm>
            <a:off x="252304" y="1367859"/>
            <a:ext cx="4481621" cy="30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0012" lvl="2" indent="-168003" defTabSz="863985">
              <a:lnSpc>
                <a:spcPct val="90000"/>
              </a:lnSpc>
              <a:spcBef>
                <a:spcPts val="544"/>
              </a:spcBef>
              <a:spcAft>
                <a:spcPts val="567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7938" algn="l"/>
              </a:tabLst>
            </a:pPr>
            <a:endParaRPr lang="en-US" sz="1512" kern="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5" name="Grupa 14">
            <a:extLst>
              <a:ext uri="{FF2B5EF4-FFF2-40B4-BE49-F238E27FC236}">
                <a16:creationId xmlns:a16="http://schemas.microsoft.com/office/drawing/2014/main" id="{57F211F5-9CB3-4CC6-89B2-BB1DA44AAECD}"/>
              </a:ext>
            </a:extLst>
          </p:cNvPr>
          <p:cNvGrpSpPr/>
          <p:nvPr/>
        </p:nvGrpSpPr>
        <p:grpSpPr>
          <a:xfrm>
            <a:off x="5832248" y="1664496"/>
            <a:ext cx="5349939" cy="3603712"/>
            <a:chOff x="6172201" y="1447612"/>
            <a:chExt cx="5661865" cy="38138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645D6D-5437-4A63-8180-48AC74F3F6F4}"/>
                </a:ext>
              </a:extLst>
            </p:cNvPr>
            <p:cNvSpPr txBox="1"/>
            <p:nvPr/>
          </p:nvSpPr>
          <p:spPr>
            <a:xfrm>
              <a:off x="6378730" y="4799719"/>
              <a:ext cx="5455336" cy="461719"/>
            </a:xfrm>
            <a:prstGeom prst="rect">
              <a:avLst/>
            </a:prstGeom>
            <a:noFill/>
          </p:spPr>
          <p:txBody>
            <a:bodyPr wrap="non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i="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cs typeface="Segoe UI Semibold" panose="020B0702040204020203" pitchFamily="34" charset="0"/>
                </a:rPr>
                <a:t>Graphical wizard in the Azure Databricks portal to create a Standard Cluster </a:t>
              </a:r>
            </a:p>
          </p:txBody>
        </p:sp>
        <p:pic>
          <p:nvPicPr>
            <p:cNvPr id="14" name="Obraz 13">
              <a:extLst>
                <a:ext uri="{FF2B5EF4-FFF2-40B4-BE49-F238E27FC236}">
                  <a16:creationId xmlns:a16="http://schemas.microsoft.com/office/drawing/2014/main" id="{627325D5-B3F8-4C24-A36A-ECC7E25D4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2201" y="1447612"/>
              <a:ext cx="5513943" cy="3350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006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>
            <a:extLst>
              <a:ext uri="{FF2B5EF4-FFF2-40B4-BE49-F238E27FC236}">
                <a16:creationId xmlns:a16="http://schemas.microsoft.com/office/drawing/2014/main" id="{84D77F4E-493E-4953-BC07-7BF3CAAC9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Clusters</a:t>
            </a:r>
            <a:r>
              <a:rPr lang="pl-PL" dirty="0"/>
              <a:t> – </a:t>
            </a:r>
            <a:r>
              <a:rPr lang="pl-PL" dirty="0" err="1"/>
              <a:t>Autoscaling</a:t>
            </a:r>
            <a:r>
              <a:rPr lang="pl-PL" dirty="0"/>
              <a:t> &amp; Auto </a:t>
            </a:r>
            <a:r>
              <a:rPr lang="pl-PL" dirty="0" err="1"/>
              <a:t>Termination</a:t>
            </a:r>
            <a:endParaRPr lang="pl-PL" dirty="0"/>
          </a:p>
        </p:txBody>
      </p:sp>
      <p:sp>
        <p:nvSpPr>
          <p:cNvPr id="10" name="Symbol zastępczy zawartości 9">
            <a:extLst>
              <a:ext uri="{FF2B5EF4-FFF2-40B4-BE49-F238E27FC236}">
                <a16:creationId xmlns:a16="http://schemas.microsoft.com/office/drawing/2014/main" id="{7AC4B168-CE7E-49F1-AF5F-5A8BF8A206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Autoscaling</a:t>
            </a:r>
            <a:r>
              <a:rPr lang="en-US" dirty="0"/>
              <a:t>: specify the min and max number of clusters</a:t>
            </a:r>
            <a:r>
              <a:rPr lang="pl-PL" dirty="0"/>
              <a:t>, and </a:t>
            </a:r>
            <a:r>
              <a:rPr lang="en-US" dirty="0"/>
              <a:t>Azure Databricks automatically scales up or down based on 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Auto Termination</a:t>
            </a:r>
            <a:r>
              <a:rPr lang="en-US" dirty="0"/>
              <a:t>: </a:t>
            </a:r>
            <a:r>
              <a:rPr lang="pl-PL" dirty="0"/>
              <a:t>after</a:t>
            </a:r>
            <a:r>
              <a:rPr lang="en-US" dirty="0"/>
              <a:t> the specified minutes of inactivity the cluster is automatically terminated</a:t>
            </a:r>
            <a:endParaRPr lang="pl-PL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Benefits: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/>
              <a:t>You don’t guess the number of nodes</a:t>
            </a:r>
            <a:endParaRPr lang="en-US" dirty="0"/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/>
              <a:t>No need to manually tweak the nodes</a:t>
            </a:r>
            <a:endParaRPr lang="en-US" dirty="0"/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/>
              <a:t>No resource wasting</a:t>
            </a:r>
            <a:endParaRPr lang="en-US" dirty="0"/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/>
              <a:t>No more unnecessary wating for job completion</a:t>
            </a:r>
            <a:endParaRPr lang="en-US" dirty="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0AC1DADE-0121-4E94-8595-166A2A329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249" y="1725047"/>
            <a:ext cx="5303248" cy="36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13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812C71-F4C8-48B7-8A7F-DAF9C0FC1BA9}"/>
              </a:ext>
            </a:extLst>
          </p:cNvPr>
          <p:cNvGraphicFramePr>
            <a:graphicFrameLocks noGrp="1"/>
          </p:cNvGraphicFramePr>
          <p:nvPr/>
        </p:nvGraphicFramePr>
        <p:xfrm>
          <a:off x="572135" y="3298354"/>
          <a:ext cx="10376219" cy="2688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740">
                  <a:extLst>
                    <a:ext uri="{9D8B030D-6E8A-4147-A177-3AD203B41FA5}">
                      <a16:colId xmlns:a16="http://schemas.microsoft.com/office/drawing/2014/main" val="1306361021"/>
                    </a:ext>
                  </a:extLst>
                </a:gridCol>
                <a:gridCol w="8976479">
                  <a:extLst>
                    <a:ext uri="{9D8B030D-6E8A-4147-A177-3AD203B41FA5}">
                      <a16:colId xmlns:a16="http://schemas.microsoft.com/office/drawing/2014/main" val="2503498939"/>
                    </a:ext>
                  </a:extLst>
                </a:gridCol>
              </a:tblGrid>
              <a:tr h="369202">
                <a:tc gridSpan="2">
                  <a:txBody>
                    <a:bodyPr/>
                    <a:lstStyle/>
                    <a:p>
                      <a:pPr marL="0" marR="0" lvl="1" indent="0" algn="ctr" defTabSz="914367" rtl="0" eaLnBrk="1" fontAlgn="base" latinLnBrk="0" hangingPunct="1">
                        <a:lnSpc>
                          <a:spcPct val="90000"/>
                        </a:lnSpc>
                        <a:spcBef>
                          <a:spcPts val="576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SzPct val="90000"/>
                        <a:buFont typeface="Arial" panose="020B0604020202020204" pitchFamily="34" charset="0"/>
                        <a:buNone/>
                        <a:tabLst>
                          <a:tab pos="632806" algn="l"/>
                        </a:tabLst>
                      </a:pPr>
                      <a:r>
                        <a:rPr lang="en-US" sz="1500" b="0" kern="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Benefits of </a:t>
                      </a:r>
                      <a:r>
                        <a:rPr lang="pl-PL" sz="1500" b="0" kern="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 </a:t>
                      </a:r>
                      <a:r>
                        <a:rPr lang="pl-PL" sz="1500" b="0" kern="0" spc="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Concurrency</a:t>
                      </a:r>
                      <a:r>
                        <a:rPr lang="pl-PL" sz="1500" b="0" kern="0" spc="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l-PL" sz="1500" b="0" kern="0" spc="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Clusters</a:t>
                      </a:r>
                      <a:endParaRPr lang="en-US" sz="1500" b="0" kern="0" spc="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402" marR="86402" marT="43201" marB="432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255228"/>
                  </a:ext>
                </a:extLst>
              </a:tr>
              <a:tr h="804152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  <a:latin typeface="+mn-lt"/>
                          <a:cs typeface="Segoe UI Semilight" panose="020B0402040204020203" pitchFamily="34" charset="0"/>
                        </a:rPr>
                        <a:t>Auto-Configuration</a:t>
                      </a:r>
                    </a:p>
                  </a:txBody>
                  <a:tcPr marL="86402" marR="86402" marT="43201" marB="432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3" indent="-285750" defTabSz="895769" fontAlgn="base">
                        <a:spcBef>
                          <a:spcPts val="0"/>
                        </a:spcBef>
                        <a:spcAft>
                          <a:spcPts val="294"/>
                        </a:spcAft>
                        <a:buClrTx/>
                        <a:buFont typeface="Wingdings" panose="05000000000000000000" pitchFamily="2" charset="2"/>
                        <a:buChar char="§"/>
                        <a:tabLst>
                          <a:tab pos="632806" algn="l"/>
                        </a:tabLst>
                      </a:pPr>
                      <a:r>
                        <a:rPr lang="en-US" sz="13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cs typeface="Segoe UI Semilight" panose="020B0402040204020203" pitchFamily="34" charset="0"/>
                        </a:rPr>
                        <a:t>Databricks chooses the best configuration for Spark to get the best performance</a:t>
                      </a:r>
                    </a:p>
                    <a:p>
                      <a:pPr marL="285750" lvl="3" indent="-285750" defTabSz="895769" fontAlgn="base">
                        <a:spcBef>
                          <a:spcPts val="0"/>
                        </a:spcBef>
                        <a:spcAft>
                          <a:spcPts val="294"/>
                        </a:spcAft>
                        <a:buClrTx/>
                        <a:buFont typeface="Wingdings" panose="05000000000000000000" pitchFamily="2" charset="2"/>
                        <a:buChar char="§"/>
                        <a:tabLst>
                          <a:tab pos="632806" algn="l"/>
                        </a:tabLst>
                      </a:pPr>
                      <a:r>
                        <a:rPr lang="en-US" sz="13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cs typeface="Segoe UI Semilight" panose="020B0402040204020203" pitchFamily="34" charset="0"/>
                        </a:rPr>
                        <a:t>Users don’t need to worry about providing any of the Databricks runtime version or Spark configuration.</a:t>
                      </a:r>
                    </a:p>
                    <a:p>
                      <a:pPr marL="285750" lvl="3" indent="-285750" defTabSz="895769" fontAlgn="base">
                        <a:spcBef>
                          <a:spcPts val="0"/>
                        </a:spcBef>
                        <a:spcAft>
                          <a:spcPts val="294"/>
                        </a:spcAft>
                        <a:buClrTx/>
                        <a:buFont typeface="Wingdings" panose="05000000000000000000" pitchFamily="2" charset="2"/>
                        <a:buChar char="§"/>
                        <a:tabLst>
                          <a:tab pos="632806" algn="l"/>
                        </a:tabLst>
                      </a:pPr>
                      <a:r>
                        <a:rPr lang="en-US" sz="13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cs typeface="Segoe UI Semilight" panose="020B0402040204020203" pitchFamily="34" charset="0"/>
                        </a:rPr>
                        <a:t>Databricks also chooses the best cluster parameters to save cost on infrastructure</a:t>
                      </a:r>
                      <a:endParaRPr lang="en-US" sz="1500" dirty="0">
                        <a:solidFill>
                          <a:schemeClr val="tx1"/>
                        </a:solidFill>
                        <a:latin typeface="+mn-lt"/>
                        <a:cs typeface="Segoe UI Semilight" panose="020B0402040204020203" pitchFamily="34" charset="0"/>
                      </a:endParaRPr>
                    </a:p>
                  </a:txBody>
                  <a:tcPr marL="86402" marR="86402" marT="43201" marB="43201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31026"/>
                  </a:ext>
                </a:extLst>
              </a:tr>
              <a:tr h="369202">
                <a:tc>
                  <a:txBody>
                    <a:bodyPr/>
                    <a:lstStyle/>
                    <a:p>
                      <a:pPr marL="0" algn="l" defTabSz="914016" rtl="0" eaLnBrk="1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Elasticity</a:t>
                      </a:r>
                    </a:p>
                  </a:txBody>
                  <a:tcPr marL="86402" marR="86402" marT="43201" marB="432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3" indent="-342900" algn="l" defTabSz="895769" rtl="0" eaLnBrk="1" fontAlgn="base" latinLnBrk="0" hangingPunct="1">
                        <a:spcBef>
                          <a:spcPts val="0"/>
                        </a:spcBef>
                        <a:spcAft>
                          <a:spcPts val="294"/>
                        </a:spcAft>
                        <a:buClrTx/>
                        <a:buFont typeface="Wingdings" panose="05000000000000000000" pitchFamily="2" charset="2"/>
                        <a:buChar char="§"/>
                        <a:tabLst>
                          <a:tab pos="632806" algn="l"/>
                        </a:tabLst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Automatically scales the compute and local storage, independently, based on usage</a:t>
                      </a:r>
                    </a:p>
                  </a:txBody>
                  <a:tcPr marL="86402" marR="86402" marT="43201" marB="43201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122865"/>
                  </a:ext>
                </a:extLst>
              </a:tr>
              <a:tr h="1145538">
                <a:tc>
                  <a:txBody>
                    <a:bodyPr/>
                    <a:lstStyle/>
                    <a:p>
                      <a:pPr marL="0" algn="l" defTabSz="914016" rtl="0" eaLnBrk="1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Fine grained Sharing</a:t>
                      </a:r>
                    </a:p>
                  </a:txBody>
                  <a:tcPr marL="86402" marR="86402" marT="43201" marB="432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3" indent="-342900" algn="l" defTabSz="895769" rtl="0" eaLnBrk="1" fontAlgn="base" latinLnBrk="0" hangingPunct="1">
                        <a:spcBef>
                          <a:spcPts val="0"/>
                        </a:spcBef>
                        <a:spcAft>
                          <a:spcPts val="294"/>
                        </a:spcAft>
                        <a:buClrTx/>
                        <a:buFont typeface="Wingdings" panose="05000000000000000000" pitchFamily="2" charset="2"/>
                        <a:buChar char="§"/>
                        <a:tabLst>
                          <a:tab pos="632806" algn="l"/>
                        </a:tabLst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 Semilight" panose="020B0402040204020203" pitchFamily="34" charset="0"/>
                        </a:rPr>
                        <a:t>Offers maximum resource utilization and minimum query latencies</a:t>
                      </a:r>
                    </a:p>
                    <a:p>
                      <a:pPr marL="548640" lvl="5" indent="-268916" defTabSz="895769" fontAlgn="base">
                        <a:spcBef>
                          <a:spcPts val="294"/>
                        </a:spcBef>
                        <a:buClrTx/>
                        <a:buFont typeface="Wingdings" panose="05000000000000000000" pitchFamily="2" charset="2"/>
                        <a:buChar char="§"/>
                        <a:tabLst>
                          <a:tab pos="632806" algn="l"/>
                        </a:tabLst>
                      </a:pPr>
                      <a:r>
                        <a:rPr lang="en-US" sz="1100" i="1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cs typeface="Segoe UI Semilight" panose="020B0402040204020203" pitchFamily="34" charset="0"/>
                        </a:rPr>
                        <a:t>Preemption: </a:t>
                      </a:r>
                      <a:r>
                        <a:rPr lang="en-US" sz="11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cs typeface="Segoe UI Semilight" panose="020B0402040204020203" pitchFamily="34" charset="0"/>
                        </a:rPr>
                        <a:t>Databricks proactively preempts Spark tasks from over-committed users to ensure all users get their fair share of cluster time and their jobs complete in a timely manner even when contending with dozens of other users. Uses the “Task Preemption for High Concurrency” feature of Spark in Databricks.</a:t>
                      </a:r>
                    </a:p>
                    <a:p>
                      <a:pPr marL="548640" lvl="5" indent="-268916" defTabSz="895769" fontAlgn="base">
                        <a:spcBef>
                          <a:spcPts val="294"/>
                        </a:spcBef>
                        <a:spcAft>
                          <a:spcPts val="294"/>
                        </a:spcAft>
                        <a:buClrTx/>
                        <a:buFont typeface="Wingdings" panose="05000000000000000000" pitchFamily="2" charset="2"/>
                        <a:buChar char="§"/>
                        <a:tabLst>
                          <a:tab pos="632806" algn="l"/>
                        </a:tabLst>
                      </a:pPr>
                      <a:r>
                        <a:rPr lang="en-US" sz="1100" b="0" i="1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cs typeface="Segoe UI Semilight" panose="020B0402040204020203" pitchFamily="34" charset="0"/>
                        </a:rPr>
                        <a:t>Fault isolation:</a:t>
                      </a:r>
                      <a:r>
                        <a:rPr lang="en-US" sz="1100" b="1" i="1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cs typeface="Segoe UI Semilight" panose="020B0402040204020203" pitchFamily="34" charset="0"/>
                        </a:rPr>
                        <a:t> </a:t>
                      </a:r>
                      <a:r>
                        <a:rPr lang="en-US" sz="11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lt"/>
                          <a:cs typeface="Segoe UI Semilight" panose="020B0402040204020203" pitchFamily="34" charset="0"/>
                        </a:rPr>
                        <a:t>Databricks sandboxes the environments belonging to different notebooks from one another.</a:t>
                      </a:r>
                    </a:p>
                  </a:txBody>
                  <a:tcPr marL="86402" marR="86402" marT="43201" marB="43201" anchor="ctr">
                    <a:lnL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089775"/>
                  </a:ext>
                </a:extLst>
              </a:tr>
            </a:tbl>
          </a:graphicData>
        </a:graphic>
      </p:graphicFrame>
      <p:sp>
        <p:nvSpPr>
          <p:cNvPr id="11" name="Tytuł 10">
            <a:extLst>
              <a:ext uri="{FF2B5EF4-FFF2-40B4-BE49-F238E27FC236}">
                <a16:creationId xmlns:a16="http://schemas.microsoft.com/office/drawing/2014/main" id="{8EB013C5-79B3-4433-87D9-789B8B2A8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High </a:t>
            </a:r>
            <a:r>
              <a:rPr lang="pl-PL" dirty="0" err="1"/>
              <a:t>Concurrency</a:t>
            </a:r>
            <a:r>
              <a:rPr lang="pl-PL" dirty="0"/>
              <a:t> </a:t>
            </a:r>
            <a:r>
              <a:rPr lang="pl-PL" dirty="0" err="1"/>
              <a:t>Clusters</a:t>
            </a:r>
            <a:endParaRPr lang="pl-PL" dirty="0"/>
          </a:p>
        </p:txBody>
      </p:sp>
      <p:sp>
        <p:nvSpPr>
          <p:cNvPr id="9" name="Symbol zastępczy zawartości 8">
            <a:extLst>
              <a:ext uri="{FF2B5EF4-FFF2-40B4-BE49-F238E27FC236}">
                <a16:creationId xmlns:a16="http://schemas.microsoft.com/office/drawing/2014/main" id="{1743DA9B-0806-486A-9824-8C74E35740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10" y="1856050"/>
            <a:ext cx="5672153" cy="398060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701" dirty="0"/>
              <a:t>Optimized for concurrent </a:t>
            </a:r>
            <a:r>
              <a:rPr lang="pl-PL" sz="1701" b="1" dirty="0"/>
              <a:t>SQL, Python</a:t>
            </a:r>
            <a:r>
              <a:rPr lang="pl-PL" sz="1701" dirty="0"/>
              <a:t>, and R workloads (</a:t>
            </a:r>
            <a:r>
              <a:rPr lang="pl-PL" sz="1701" b="1" dirty="0">
                <a:solidFill>
                  <a:schemeClr val="accent6"/>
                </a:solidFill>
              </a:rPr>
              <a:t>limited!</a:t>
            </a:r>
            <a:r>
              <a:rPr lang="pl-PL" sz="1701" dirty="0"/>
              <a:t>)</a:t>
            </a:r>
            <a:endParaRPr lang="en-US" sz="170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b="1" dirty="0">
                <a:solidFill>
                  <a:schemeClr val="accent6"/>
                </a:solidFill>
              </a:rPr>
              <a:t>Limitation: </a:t>
            </a:r>
            <a:r>
              <a:rPr lang="pl-PL" sz="1701" b="1" dirty="0" err="1">
                <a:solidFill>
                  <a:schemeClr val="accent6"/>
                </a:solidFill>
              </a:rPr>
              <a:t>Does</a:t>
            </a:r>
            <a:r>
              <a:rPr lang="pl-PL" sz="1701" b="1" dirty="0">
                <a:solidFill>
                  <a:schemeClr val="accent6"/>
                </a:solidFill>
              </a:rPr>
              <a:t> NOT </a:t>
            </a:r>
            <a:r>
              <a:rPr lang="pl-PL" sz="1701" b="1" dirty="0" err="1">
                <a:solidFill>
                  <a:schemeClr val="accent6"/>
                </a:solidFill>
              </a:rPr>
              <a:t>work</a:t>
            </a:r>
            <a:r>
              <a:rPr lang="pl-PL" sz="1701" b="1" dirty="0">
                <a:solidFill>
                  <a:schemeClr val="accent6"/>
                </a:solidFill>
              </a:rPr>
              <a:t> for Scala.</a:t>
            </a:r>
            <a:endParaRPr lang="en-US" sz="1701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701" dirty="0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2C96A7D1-52D7-458C-8B81-18BE5CFFC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742" y="1393875"/>
            <a:ext cx="4369612" cy="17769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420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1E0EC32-EE51-4CFD-9C1F-5E29ACF50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Cluster Access Control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B3678E-1B86-4922-87D4-E4403BB98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10" y="1725046"/>
            <a:ext cx="5917493" cy="41116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68" b="1" dirty="0" err="1"/>
              <a:t>Two</a:t>
            </a:r>
            <a:r>
              <a:rPr lang="pl-PL" sz="2268" b="1" dirty="0"/>
              <a:t> </a:t>
            </a:r>
            <a:r>
              <a:rPr lang="en-US" sz="2268" b="1" dirty="0"/>
              <a:t>types of permissions </a:t>
            </a:r>
            <a:r>
              <a:rPr lang="en-US" sz="2268" dirty="0"/>
              <a:t>for Cluster Access Control: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sz="1890" dirty="0"/>
              <a:t>Individual Cluster Permissions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sz="1890" dirty="0"/>
              <a:t>Cluster Creation Permissions</a:t>
            </a:r>
            <a:endParaRPr lang="pl-PL" sz="189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68" dirty="0"/>
              <a:t>Individual permissions can be configured on the </a:t>
            </a:r>
            <a:r>
              <a:rPr lang="en-US" sz="2268" b="1" dirty="0"/>
              <a:t>Clusters Page </a:t>
            </a:r>
            <a:r>
              <a:rPr lang="en-US" sz="2268" dirty="0"/>
              <a:t>by clicking on </a:t>
            </a:r>
            <a:r>
              <a:rPr lang="en-US" sz="2268" b="1" dirty="0"/>
              <a:t>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268" dirty="0" err="1"/>
              <a:t>Four</a:t>
            </a:r>
            <a:r>
              <a:rPr lang="pl-PL" sz="2268" dirty="0"/>
              <a:t> </a:t>
            </a:r>
            <a:r>
              <a:rPr lang="en-US" sz="2268" b="1" dirty="0"/>
              <a:t>permission levels</a:t>
            </a:r>
            <a:r>
              <a:rPr lang="en-US" sz="2268" dirty="0"/>
              <a:t>: </a:t>
            </a:r>
            <a:endParaRPr lang="pl-PL" sz="2268" dirty="0"/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en-US" sz="1701" dirty="0"/>
              <a:t>No Permissions</a:t>
            </a:r>
            <a:r>
              <a:rPr lang="pl-PL" sz="1701" dirty="0"/>
              <a:t>, </a:t>
            </a:r>
            <a:r>
              <a:rPr lang="en-US" sz="1701" dirty="0"/>
              <a:t>Can Attach To</a:t>
            </a:r>
            <a:r>
              <a:rPr lang="pl-PL" sz="1701" dirty="0"/>
              <a:t>, </a:t>
            </a:r>
            <a:r>
              <a:rPr lang="en-US" sz="1701" dirty="0"/>
              <a:t>Can Restart</a:t>
            </a:r>
            <a:r>
              <a:rPr lang="pl-PL" sz="1701" dirty="0"/>
              <a:t>, </a:t>
            </a:r>
            <a:r>
              <a:rPr lang="en-US" sz="1701" dirty="0"/>
              <a:t>Can Manage</a:t>
            </a: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F76B45B-1068-49B6-8EEF-C79A31C45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477" y="1725046"/>
            <a:ext cx="3758779" cy="225390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1132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C1AD98-9C22-46E6-87B2-7A60912A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Workspaces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0BC9A93-31CA-4BF5-9670-B9638EAFA1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Workspaces</a:t>
            </a:r>
            <a:r>
              <a:rPr lang="pl-PL" dirty="0"/>
              <a:t> - </a:t>
            </a:r>
            <a:r>
              <a:rPr lang="en-US" dirty="0"/>
              <a:t>sort of like Directories</a:t>
            </a:r>
            <a:r>
              <a:rPr lang="pl-PL" dirty="0"/>
              <a:t> -</a:t>
            </a:r>
            <a:r>
              <a:rPr lang="en-US" dirty="0"/>
              <a:t> are a convenient way to organize user’s Notebook</a:t>
            </a:r>
            <a:r>
              <a:rPr lang="pl-PL" dirty="0"/>
              <a:t>s</a:t>
            </a:r>
            <a:r>
              <a:rPr lang="en-US" dirty="0"/>
              <a:t>, Libraries and Dashboards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Everything in a workspace is organized into </a:t>
            </a:r>
            <a:r>
              <a:rPr lang="en-US" b="1" dirty="0"/>
              <a:t>hierarchical folders</a:t>
            </a:r>
            <a:r>
              <a:rPr lang="en-US" dirty="0"/>
              <a:t>. </a:t>
            </a:r>
            <a:endParaRPr lang="pl-PL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Folders can hold Libraries, Notebooks, Dashboard or more (sub) folders</a:t>
            </a:r>
            <a:endParaRPr lang="pl-PL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Icons indicate the type of the object contained in a folder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Every user has one directory that is </a:t>
            </a:r>
            <a:r>
              <a:rPr lang="en-US" b="1" dirty="0"/>
              <a:t>private and unshared</a:t>
            </a:r>
            <a:endParaRPr lang="en-US" dirty="0"/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By default, the workspace and all its contents are available to 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Fine grained access control </a:t>
            </a:r>
            <a:r>
              <a:rPr lang="en-US" dirty="0"/>
              <a:t>can be defined on workspaces to enable secure collaboration with colleagues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F42D0DB-38C8-4C42-BD34-07EB8A065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671" y="1135312"/>
            <a:ext cx="3945707" cy="3135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FC87391B-1661-495C-9CD6-A49FF0A5E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672" y="4489987"/>
            <a:ext cx="2705473" cy="13466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9306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C3DA09D-DE56-44A5-BE56-6547ED5DA31A}"/>
              </a:ext>
            </a:extLst>
          </p:cNvPr>
          <p:cNvSpPr/>
          <p:nvPr/>
        </p:nvSpPr>
        <p:spPr>
          <a:xfrm>
            <a:off x="361038" y="1232452"/>
            <a:ext cx="2236532" cy="500931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D2F7F1-7E36-4B66-8026-335F4555F6E8}"/>
              </a:ext>
            </a:extLst>
          </p:cNvPr>
          <p:cNvCxnSpPr>
            <a:cxnSpLocks/>
          </p:cNvCxnSpPr>
          <p:nvPr/>
        </p:nvCxnSpPr>
        <p:spPr>
          <a:xfrm>
            <a:off x="2617304" y="2393036"/>
            <a:ext cx="514023" cy="0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75F40A2-D7F0-4374-9245-F37526848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Speaker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9115D41-A4FC-4260-9B9A-6A635939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9665" y="1439813"/>
            <a:ext cx="7043933" cy="4680000"/>
          </a:xfrm>
        </p:spPr>
        <p:txBody>
          <a:bodyPr>
            <a:normAutofit/>
          </a:bodyPr>
          <a:lstStyle/>
          <a:p>
            <a:r>
              <a:rPr lang="pl-PL" dirty="0"/>
              <a:t>CTO @ </a:t>
            </a:r>
            <a:r>
              <a:rPr lang="pl-PL" dirty="0">
                <a:solidFill>
                  <a:schemeClr val="accent2"/>
                </a:solidFill>
              </a:rPr>
              <a:t>Elitmind</a:t>
            </a:r>
          </a:p>
          <a:p>
            <a:r>
              <a:rPr lang="pl-PL" dirty="0"/>
              <a:t>Founder of </a:t>
            </a:r>
            <a:r>
              <a:rPr lang="pl-PL" dirty="0">
                <a:solidFill>
                  <a:schemeClr val="accent2"/>
                </a:solidFill>
              </a:rPr>
              <a:t>PLSSUG</a:t>
            </a:r>
            <a:r>
              <a:rPr lang="pl-PL" dirty="0"/>
              <a:t> (now	DC.pl)</a:t>
            </a:r>
          </a:p>
          <a:p>
            <a:r>
              <a:rPr lang="pl-PL" dirty="0"/>
              <a:t>Microsoft </a:t>
            </a:r>
            <a:r>
              <a:rPr lang="pl-PL" dirty="0">
                <a:solidFill>
                  <a:schemeClr val="accent2"/>
                </a:solidFill>
              </a:rPr>
              <a:t>MVP</a:t>
            </a:r>
          </a:p>
          <a:p>
            <a:r>
              <a:rPr lang="pl-PL" dirty="0"/>
              <a:t>Strong SQL background</a:t>
            </a:r>
            <a:endParaRPr lang="pl-PL" dirty="0">
              <a:solidFill>
                <a:schemeClr val="accent2"/>
              </a:solidFill>
            </a:endParaRPr>
          </a:p>
          <a:p>
            <a:endParaRPr lang="pl-PL" dirty="0"/>
          </a:p>
          <a:p>
            <a:r>
              <a:rPr lang="pl-PL" dirty="0"/>
              <a:t>Fan of automation and </a:t>
            </a:r>
            <a:r>
              <a:rPr lang="pl-PL" dirty="0">
                <a:solidFill>
                  <a:schemeClr val="accent2"/>
                </a:solidFill>
              </a:rPr>
              <a:t>smart work</a:t>
            </a:r>
          </a:p>
          <a:p>
            <a:endParaRPr lang="pl-PL" dirty="0"/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355698-7F47-48C1-BCED-11BBDDB5A563}"/>
              </a:ext>
            </a:extLst>
          </p:cNvPr>
          <p:cNvGrpSpPr/>
          <p:nvPr/>
        </p:nvGrpSpPr>
        <p:grpSpPr>
          <a:xfrm>
            <a:off x="616016" y="1413712"/>
            <a:ext cx="1722252" cy="4706100"/>
            <a:chOff x="603320" y="1413713"/>
            <a:chExt cx="1722252" cy="4706100"/>
          </a:xfrm>
        </p:grpSpPr>
        <p:pic>
          <p:nvPicPr>
            <p:cNvPr id="15" name="Content Placeholder 6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239E8297-3D5F-4FF7-98F9-91CA10A3AF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97" t="2291" r="41927" b="28481"/>
            <a:stretch/>
          </p:blipFill>
          <p:spPr>
            <a:xfrm>
              <a:off x="603320" y="1413713"/>
              <a:ext cx="1722252" cy="1722252"/>
            </a:xfrm>
            <a:prstGeom prst="ellipse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chemeClr val="accent1">
                  <a:alpha val="40000"/>
                </a:scheme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E21ACD3-1E2F-4A03-833D-90984C0A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643" y="3908072"/>
              <a:ext cx="1477607" cy="561117"/>
            </a:xfrm>
            <a:prstGeom prst="rect">
              <a:avLst/>
            </a:prstGeom>
          </p:spPr>
        </p:pic>
        <p:pic>
          <p:nvPicPr>
            <p:cNvPr id="18" name="Picture 17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2128C7CA-5266-4D0C-B877-BD5B301C7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643" y="3135965"/>
              <a:ext cx="1477607" cy="739128"/>
            </a:xfrm>
            <a:prstGeom prst="rect">
              <a:avLst/>
            </a:prstGeom>
          </p:spPr>
        </p:pic>
        <p:pic>
          <p:nvPicPr>
            <p:cNvPr id="20" name="Picture 19" descr="A close up of a sign&#10;&#10;Description automatically generated">
              <a:extLst>
                <a:ext uri="{FF2B5EF4-FFF2-40B4-BE49-F238E27FC236}">
                  <a16:creationId xmlns:a16="http://schemas.microsoft.com/office/drawing/2014/main" id="{5756512F-7E30-4460-8825-5CADC6F4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191" y="4623390"/>
              <a:ext cx="1604510" cy="647359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550D0BB-2D71-44B8-904B-0603B77A19BA}"/>
                </a:ext>
              </a:extLst>
            </p:cNvPr>
            <p:cNvGrpSpPr/>
            <p:nvPr/>
          </p:nvGrpSpPr>
          <p:grpSpPr>
            <a:xfrm>
              <a:off x="1117015" y="5424950"/>
              <a:ext cx="694863" cy="694863"/>
              <a:chOff x="4338298" y="2464080"/>
              <a:chExt cx="1509425" cy="1509425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86D5A89-16A5-4B6F-BE10-126DCE6ACA18}"/>
                  </a:ext>
                </a:extLst>
              </p:cNvPr>
              <p:cNvSpPr/>
              <p:nvPr/>
            </p:nvSpPr>
            <p:spPr bwMode="auto">
              <a:xfrm>
                <a:off x="4338298" y="2464080"/>
                <a:ext cx="1509425" cy="1509425"/>
              </a:xfrm>
              <a:prstGeom prst="ellipse">
                <a:avLst/>
              </a:prstGeom>
              <a:solidFill>
                <a:srgbClr val="002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CACE9DCE-E31B-409B-93EC-CBCF6F7492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100000"/>
              </a:blip>
              <a:stretch>
                <a:fillRect/>
              </a:stretch>
            </p:blipFill>
            <p:spPr>
              <a:xfrm>
                <a:off x="4563048" y="2846068"/>
                <a:ext cx="1028908" cy="779017"/>
              </a:xfrm>
              <a:prstGeom prst="rect">
                <a:avLst/>
              </a:prstGeom>
            </p:spPr>
          </p:pic>
        </p:grp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9AF0F0-0AA0-4DD2-86A4-E14331743C4B}"/>
              </a:ext>
            </a:extLst>
          </p:cNvPr>
          <p:cNvCxnSpPr>
            <a:cxnSpLocks/>
          </p:cNvCxnSpPr>
          <p:nvPr/>
        </p:nvCxnSpPr>
        <p:spPr>
          <a:xfrm>
            <a:off x="3111592" y="1667434"/>
            <a:ext cx="0" cy="3365054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1802C3A-07B6-4B8B-81B8-25E0A8CE438E}"/>
              </a:ext>
            </a:extLst>
          </p:cNvPr>
          <p:cNvCxnSpPr/>
          <p:nvPr/>
        </p:nvCxnSpPr>
        <p:spPr>
          <a:xfrm>
            <a:off x="3111592" y="2393132"/>
            <a:ext cx="447332" cy="0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5841BE-092C-48D4-91C5-9321EC9429A6}"/>
              </a:ext>
            </a:extLst>
          </p:cNvPr>
          <p:cNvCxnSpPr/>
          <p:nvPr/>
        </p:nvCxnSpPr>
        <p:spPr>
          <a:xfrm>
            <a:off x="3105015" y="3701167"/>
            <a:ext cx="447332" cy="0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B8D0A2-A33B-4E31-9443-D017DC9A363D}"/>
              </a:ext>
            </a:extLst>
          </p:cNvPr>
          <p:cNvCxnSpPr/>
          <p:nvPr/>
        </p:nvCxnSpPr>
        <p:spPr>
          <a:xfrm>
            <a:off x="3105014" y="5019620"/>
            <a:ext cx="447332" cy="0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776854-BFDE-47AD-9F7D-8FBEB969BCB4}"/>
              </a:ext>
            </a:extLst>
          </p:cNvPr>
          <p:cNvCxnSpPr/>
          <p:nvPr/>
        </p:nvCxnSpPr>
        <p:spPr>
          <a:xfrm>
            <a:off x="3105015" y="3070782"/>
            <a:ext cx="447332" cy="0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EB6FD3D-6F87-4B9F-87CE-012C93FA8A32}"/>
              </a:ext>
            </a:extLst>
          </p:cNvPr>
          <p:cNvCxnSpPr/>
          <p:nvPr/>
        </p:nvCxnSpPr>
        <p:spPr>
          <a:xfrm>
            <a:off x="3105015" y="1680590"/>
            <a:ext cx="447332" cy="0"/>
          </a:xfrm>
          <a:prstGeom prst="straightConnector1">
            <a:avLst/>
          </a:prstGeom>
          <a:ln>
            <a:solidFill>
              <a:schemeClr val="accent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526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43D700D-6698-4284-87B7-131F26BB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Workspace</a:t>
            </a:r>
            <a:r>
              <a:rPr lang="pl-PL" dirty="0"/>
              <a:t> Operations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B7EF4F0-D0F0-4605-B951-C40523D20D3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 </a:t>
            </a:r>
            <a:r>
              <a:rPr lang="en-US" b="1" dirty="0"/>
              <a:t>search</a:t>
            </a:r>
            <a:r>
              <a:rPr lang="en-US" dirty="0"/>
              <a:t> the entire Databricks workspace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the Azure Databricks Portal, via the Workspaces drop down menu, you can: 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 Folders, Notebooks and Libraries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Import</a:t>
            </a:r>
            <a:r>
              <a:rPr lang="en-US" dirty="0"/>
              <a:t> Notebooks into the Workspace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Export</a:t>
            </a:r>
            <a:r>
              <a:rPr lang="en-US" dirty="0"/>
              <a:t> the Workspace to a database archive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b="1" dirty="0"/>
              <a:t>Permissions</a:t>
            </a:r>
            <a:endParaRPr lang="pl-PL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/>
              <a:t>Four</a:t>
            </a:r>
            <a:r>
              <a:rPr lang="pl-PL" dirty="0"/>
              <a:t> </a:t>
            </a:r>
            <a:r>
              <a:rPr lang="en-US" dirty="0"/>
              <a:t>levels of permissions</a:t>
            </a:r>
            <a:r>
              <a:rPr lang="pl-PL" dirty="0"/>
              <a:t>: 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Can Manage</a:t>
            </a:r>
            <a:r>
              <a:rPr lang="pl-PL" dirty="0"/>
              <a:t>, </a:t>
            </a:r>
            <a:r>
              <a:rPr lang="en-US" dirty="0"/>
              <a:t>Can Read</a:t>
            </a:r>
            <a:r>
              <a:rPr lang="pl-PL" dirty="0"/>
              <a:t>, </a:t>
            </a:r>
            <a:r>
              <a:rPr lang="en-US" dirty="0"/>
              <a:t>Can Edit</a:t>
            </a:r>
            <a:r>
              <a:rPr lang="pl-PL" dirty="0"/>
              <a:t>, </a:t>
            </a:r>
            <a:r>
              <a:rPr lang="en-US" dirty="0"/>
              <a:t>Can Run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1644-FA39-4D02-838F-FC6A6B0D5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651" y="2103213"/>
            <a:ext cx="3388713" cy="16867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DE33E-9A74-4829-9B1A-F514A5905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309" y="3532620"/>
            <a:ext cx="2998407" cy="1407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370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0A1DD6-B8F6-42DC-BEF1-87C4A652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 Operations and </a:t>
            </a:r>
            <a:r>
              <a:rPr lang="pl-PL" dirty="0"/>
              <a:t>Access</a:t>
            </a:r>
            <a:r>
              <a:rPr lang="en-US" dirty="0"/>
              <a:t> Control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7001FDC-E5AC-476E-9CDC-E1975B361E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the Azure Databricks Portal, via the </a:t>
            </a:r>
            <a:r>
              <a:rPr lang="en-US" b="1" dirty="0"/>
              <a:t>Folder</a:t>
            </a:r>
            <a:r>
              <a:rPr lang="en-US" dirty="0"/>
              <a:t> drop down menu, you can: 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Create</a:t>
            </a:r>
            <a:r>
              <a:rPr lang="en-US" dirty="0"/>
              <a:t> Folders, Notebooks and Libraries within the folder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Clone</a:t>
            </a:r>
            <a:r>
              <a:rPr lang="en-US" dirty="0"/>
              <a:t> the folder to create a deep copy of the folder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Rename</a:t>
            </a:r>
            <a:r>
              <a:rPr lang="en-US" dirty="0"/>
              <a:t> or delete the folder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Move</a:t>
            </a:r>
            <a:r>
              <a:rPr lang="en-US" dirty="0"/>
              <a:t> the folder to another location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Export</a:t>
            </a:r>
            <a:r>
              <a:rPr lang="en-US" dirty="0"/>
              <a:t> a folder to save it and its contents as a Databricks archive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Import</a:t>
            </a:r>
            <a:r>
              <a:rPr lang="en-US" dirty="0"/>
              <a:t> a saved Databricks archive into the selected folder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b="1" dirty="0"/>
              <a:t>Permissions</a:t>
            </a:r>
            <a:r>
              <a:rPr lang="en-US" dirty="0"/>
              <a:t> for the folder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Five </a:t>
            </a:r>
            <a:r>
              <a:rPr lang="en-US" dirty="0"/>
              <a:t>levels of permissions: </a:t>
            </a:r>
            <a:endParaRPr lang="pl-PL" dirty="0"/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No Permissions, Can Manage, Can Read, Can Edit, Can Run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2D1CE5-4336-422A-B526-2E6B8432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207" y="2128535"/>
            <a:ext cx="4308621" cy="2223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0716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0C2208-0B9A-45E6-BE9D-8E56471F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Notebooks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DF26ADD-BB1A-4BA7-B5BE-9681812647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Notebooks</a:t>
            </a:r>
            <a:r>
              <a:rPr lang="en-US" dirty="0"/>
              <a:t> are not only for authoring Spark applications but can be run/executed directly on clusters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 err="1"/>
              <a:t>Shift+Enter</a:t>
            </a:r>
            <a:r>
              <a:rPr lang="pl-PL" dirty="0"/>
              <a:t> / Ctrl+Enter</a:t>
            </a:r>
            <a:endParaRPr lang="en-US" dirty="0"/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/>
              <a:t>C</a:t>
            </a:r>
            <a:r>
              <a:rPr lang="en-US" dirty="0"/>
              <a:t>lick the    at the top right of the cell in a notebook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Submit via Job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Notebooks support </a:t>
            </a:r>
            <a:r>
              <a:rPr lang="en-US" b="1" dirty="0"/>
              <a:t>fine grained permissions</a:t>
            </a:r>
            <a:r>
              <a:rPr lang="pl-PL" dirty="0"/>
              <a:t> - </a:t>
            </a:r>
            <a:r>
              <a:rPr lang="en-US" dirty="0"/>
              <a:t>so they can be securely shared with colleagues for </a:t>
            </a:r>
            <a:r>
              <a:rPr lang="en-US" b="1" dirty="0"/>
              <a:t>collaboration</a:t>
            </a:r>
            <a:r>
              <a:rPr lang="en-US" dirty="0"/>
              <a:t> (see following slide for details on permissions and abilities)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Notebooks are well-suited for prototyping, rapid development, exploration, discovery and iterative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5" name="Group 8">
            <a:extLst>
              <a:ext uri="{FF2B5EF4-FFF2-40B4-BE49-F238E27FC236}">
                <a16:creationId xmlns:a16="http://schemas.microsoft.com/office/drawing/2014/main" id="{F68D5174-6D34-495D-B290-CE45E25CA390}"/>
              </a:ext>
            </a:extLst>
          </p:cNvPr>
          <p:cNvGrpSpPr/>
          <p:nvPr/>
        </p:nvGrpSpPr>
        <p:grpSpPr>
          <a:xfrm>
            <a:off x="2250706" y="2586534"/>
            <a:ext cx="171005" cy="198005"/>
            <a:chOff x="2029860" y="5410831"/>
            <a:chExt cx="180975" cy="209550"/>
          </a:xfrm>
        </p:grpSpPr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9544FAF-4649-4355-9333-06B30A60A5C5}"/>
                </a:ext>
              </a:extLst>
            </p:cNvPr>
            <p:cNvSpPr/>
            <p:nvPr/>
          </p:nvSpPr>
          <p:spPr bwMode="auto">
            <a:xfrm>
              <a:off x="2029860" y="5410831"/>
              <a:ext cx="180975" cy="20955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05EB90-803E-4542-A9A5-FB17BE42D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9860" y="5410831"/>
              <a:ext cx="180975" cy="2095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8" name="Picture 2" descr="Figure 5">
            <a:extLst>
              <a:ext uri="{FF2B5EF4-FFF2-40B4-BE49-F238E27FC236}">
                <a16:creationId xmlns:a16="http://schemas.microsoft.com/office/drawing/2014/main" id="{D2A8733E-FB36-496A-AF0B-C0FC33920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13" y="1725047"/>
            <a:ext cx="5101234" cy="296409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790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6">
            <a:extLst>
              <a:ext uri="{FF2B5EF4-FFF2-40B4-BE49-F238E27FC236}">
                <a16:creationId xmlns:a16="http://schemas.microsoft.com/office/drawing/2014/main" id="{E421A678-4E21-4A6F-9A43-47E086734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Mixing</a:t>
            </a:r>
            <a:r>
              <a:rPr lang="pl-PL" dirty="0"/>
              <a:t> </a:t>
            </a:r>
            <a:r>
              <a:rPr lang="pl-PL" dirty="0" err="1"/>
              <a:t>Languages</a:t>
            </a:r>
            <a:r>
              <a:rPr lang="pl-PL" dirty="0"/>
              <a:t> in </a:t>
            </a:r>
            <a:r>
              <a:rPr lang="pl-PL" dirty="0" err="1"/>
              <a:t>Notebooks</a:t>
            </a:r>
            <a:endParaRPr lang="pl-PL" dirty="0"/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62D6E2AB-113C-45D1-8D57-615DBA76E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Normally a notebook is associated with a specific language</a:t>
            </a:r>
            <a:endParaRPr lang="pl-P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However, with Azure Databricks notebooks, you can mix </a:t>
            </a:r>
            <a:r>
              <a:rPr lang="en-US" b="1" dirty="0"/>
              <a:t>multiple languages </a:t>
            </a:r>
            <a:r>
              <a:rPr lang="en-US" dirty="0"/>
              <a:t>in the same notebook</a:t>
            </a:r>
            <a:endParaRPr lang="pl-P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This is done using the language </a:t>
            </a:r>
            <a:r>
              <a:rPr lang="pl-PL" dirty="0"/>
              <a:t>„</a:t>
            </a:r>
            <a:r>
              <a:rPr lang="en-US" dirty="0"/>
              <a:t>magic command</a:t>
            </a:r>
            <a:r>
              <a:rPr lang="pl-PL" dirty="0"/>
              <a:t>s”</a:t>
            </a:r>
          </a:p>
          <a:p>
            <a:endParaRPr lang="en-US" dirty="0"/>
          </a:p>
          <a:p>
            <a:pPr lvl="1"/>
            <a:r>
              <a:rPr lang="en-US" sz="1900" dirty="0">
                <a:solidFill>
                  <a:schemeClr val="accent1"/>
                </a:solidFill>
              </a:rPr>
              <a:t>%python</a:t>
            </a:r>
            <a:r>
              <a:rPr lang="pl-PL" sz="1900" dirty="0">
                <a:solidFill>
                  <a:srgbClr val="FF5719"/>
                </a:solidFill>
              </a:rPr>
              <a:t>	</a:t>
            </a:r>
            <a:r>
              <a:rPr lang="en-US" sz="1900" dirty="0"/>
              <a:t>Allows you to execute python code in a notebook (even if that notebook is not python)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</a:rPr>
              <a:t>%</a:t>
            </a:r>
            <a:r>
              <a:rPr lang="en-US" sz="1900" dirty="0" err="1">
                <a:solidFill>
                  <a:schemeClr val="accent1"/>
                </a:solidFill>
              </a:rPr>
              <a:t>sql</a:t>
            </a:r>
            <a:r>
              <a:rPr lang="en-US" sz="1900" dirty="0">
                <a:solidFill>
                  <a:schemeClr val="accent1"/>
                </a:solidFill>
              </a:rPr>
              <a:t>	</a:t>
            </a:r>
            <a:r>
              <a:rPr lang="en-US" sz="1900" dirty="0"/>
              <a:t>	Allows you to execute </a:t>
            </a:r>
            <a:r>
              <a:rPr lang="en-US" sz="1900" dirty="0" err="1"/>
              <a:t>sql</a:t>
            </a:r>
            <a:r>
              <a:rPr lang="en-US" sz="1900" dirty="0"/>
              <a:t> code in a notebook (even if that notebook is not </a:t>
            </a:r>
            <a:r>
              <a:rPr lang="en-US" sz="1900" dirty="0" err="1"/>
              <a:t>sql</a:t>
            </a:r>
            <a:r>
              <a:rPr lang="en-US" sz="1900" dirty="0"/>
              <a:t>).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</a:rPr>
              <a:t>%r	</a:t>
            </a:r>
            <a:r>
              <a:rPr lang="en-US" sz="1900" dirty="0"/>
              <a:t>	Allows you to execute r code in a notebook (even if that notebook is not r).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</a:rPr>
              <a:t>%</a:t>
            </a:r>
            <a:r>
              <a:rPr lang="en-US" sz="1900" dirty="0" err="1">
                <a:solidFill>
                  <a:schemeClr val="accent1"/>
                </a:solidFill>
              </a:rPr>
              <a:t>scala</a:t>
            </a:r>
            <a:r>
              <a:rPr lang="en-US" sz="1900" dirty="0">
                <a:solidFill>
                  <a:srgbClr val="FF5719"/>
                </a:solidFill>
              </a:rPr>
              <a:t>	</a:t>
            </a:r>
            <a:r>
              <a:rPr lang="en-US" sz="1900" dirty="0"/>
              <a:t>Allows you to execute </a:t>
            </a:r>
            <a:r>
              <a:rPr lang="en-US" sz="1900" dirty="0" err="1"/>
              <a:t>scala</a:t>
            </a:r>
            <a:r>
              <a:rPr lang="en-US" sz="1900" dirty="0"/>
              <a:t> code in a notebook (even if that notebook is not </a:t>
            </a:r>
            <a:r>
              <a:rPr lang="en-US" sz="1900" dirty="0" err="1"/>
              <a:t>scala</a:t>
            </a:r>
            <a:r>
              <a:rPr lang="en-US" sz="1900" dirty="0"/>
              <a:t>).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</a:rPr>
              <a:t>%</a:t>
            </a:r>
            <a:r>
              <a:rPr lang="en-US" sz="1900" dirty="0" err="1">
                <a:solidFill>
                  <a:schemeClr val="accent1"/>
                </a:solidFill>
              </a:rPr>
              <a:t>sh</a:t>
            </a:r>
            <a:r>
              <a:rPr lang="en-US" sz="1900" dirty="0">
                <a:solidFill>
                  <a:schemeClr val="accent1"/>
                </a:solidFill>
              </a:rPr>
              <a:t>	</a:t>
            </a:r>
            <a:r>
              <a:rPr lang="en-US" sz="1900" dirty="0"/>
              <a:t>	Allows you to execute shell code in your notebook.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</a:rPr>
              <a:t>%fs</a:t>
            </a:r>
            <a:r>
              <a:rPr lang="en-US" sz="1900" dirty="0">
                <a:solidFill>
                  <a:srgbClr val="FF5719"/>
                </a:solidFill>
              </a:rPr>
              <a:t>	</a:t>
            </a:r>
            <a:r>
              <a:rPr lang="en-US" sz="1900" dirty="0"/>
              <a:t>	Allows you to use Databricks Utilities - </a:t>
            </a:r>
            <a:r>
              <a:rPr lang="en-US" sz="1900" dirty="0" err="1"/>
              <a:t>dbutils</a:t>
            </a:r>
            <a:r>
              <a:rPr lang="en-US" sz="1900" dirty="0"/>
              <a:t> filesystem commands.</a:t>
            </a:r>
          </a:p>
          <a:p>
            <a:pPr lvl="1"/>
            <a:r>
              <a:rPr lang="en-US" sz="1900" dirty="0">
                <a:solidFill>
                  <a:schemeClr val="accent1"/>
                </a:solidFill>
              </a:rPr>
              <a:t>%md	</a:t>
            </a:r>
            <a:r>
              <a:rPr lang="pl-PL" sz="1900" dirty="0"/>
              <a:t>	</a:t>
            </a:r>
            <a:r>
              <a:rPr lang="en-US" sz="1900" dirty="0"/>
              <a:t>To include rendered markdown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0085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D45C703-305F-4831-A990-6907F0AD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</a:t>
            </a:r>
            <a:r>
              <a:rPr lang="pl-PL" dirty="0"/>
              <a:t>O</a:t>
            </a:r>
            <a:r>
              <a:rPr lang="en-US" dirty="0" err="1"/>
              <a:t>perations</a:t>
            </a:r>
            <a:r>
              <a:rPr lang="en-US" dirty="0"/>
              <a:t> and Access Control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9F8AB0A3-7BDC-464F-B68A-AE55C85E4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506910" cy="4679950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 create a new notebook from the </a:t>
            </a:r>
            <a:r>
              <a:rPr lang="en-US" b="1" dirty="0"/>
              <a:t>Workspace</a:t>
            </a:r>
            <a:r>
              <a:rPr lang="en-US" dirty="0"/>
              <a:t> or the </a:t>
            </a:r>
            <a:r>
              <a:rPr lang="pl-PL" b="1" dirty="0"/>
              <a:t>F</a:t>
            </a:r>
            <a:r>
              <a:rPr lang="en-US" b="1" dirty="0"/>
              <a:t>older</a:t>
            </a:r>
            <a:r>
              <a:rPr lang="en-US" dirty="0"/>
              <a:t> drop down menu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From a notebook’s drop down menu you can: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Clone</a:t>
            </a:r>
            <a:r>
              <a:rPr lang="en-US" dirty="0"/>
              <a:t> the notebook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Rename</a:t>
            </a:r>
            <a:r>
              <a:rPr lang="en-US" dirty="0"/>
              <a:t> or </a:t>
            </a:r>
            <a:r>
              <a:rPr lang="en-US" b="1" dirty="0"/>
              <a:t>delete</a:t>
            </a:r>
            <a:r>
              <a:rPr lang="en-US" dirty="0"/>
              <a:t> the notebook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Move</a:t>
            </a:r>
            <a:r>
              <a:rPr lang="en-US" dirty="0"/>
              <a:t> the notebook to another location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Export</a:t>
            </a:r>
            <a:r>
              <a:rPr lang="en-US" dirty="0"/>
              <a:t> a notebook to save it and its contents as a Databricks archive or </a:t>
            </a:r>
            <a:r>
              <a:rPr lang="en-US" dirty="0" err="1"/>
              <a:t>IPython</a:t>
            </a:r>
            <a:r>
              <a:rPr lang="en-US" dirty="0"/>
              <a:t> notebook or HTML or source code file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b="1" dirty="0"/>
              <a:t>Permissions</a:t>
            </a:r>
            <a:r>
              <a:rPr lang="en-US" dirty="0"/>
              <a:t> for the notebook </a:t>
            </a:r>
            <a:endParaRPr lang="pl-P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As</a:t>
            </a:r>
            <a:r>
              <a:rPr lang="en-US" dirty="0"/>
              <a:t> with Workspaces you can set 5 levels of permissions: No Permissions, Can Manage, Can Read, Can Edit, Can Run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also set permissions from notebook UI itself by selecting the                menu option.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349C875A-6AF6-45BF-ADA4-223CF58D78F5}"/>
              </a:ext>
            </a:extLst>
          </p:cNvPr>
          <p:cNvGrpSpPr/>
          <p:nvPr/>
        </p:nvGrpSpPr>
        <p:grpSpPr>
          <a:xfrm>
            <a:off x="3480316" y="5519676"/>
            <a:ext cx="896307" cy="273497"/>
            <a:chOff x="3135465" y="5776068"/>
            <a:chExt cx="1099102" cy="3353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2BF0D5-6A3E-48D4-AFB1-5A2B3CD15435}"/>
                </a:ext>
              </a:extLst>
            </p:cNvPr>
            <p:cNvSpPr/>
            <p:nvPr/>
          </p:nvSpPr>
          <p:spPr bwMode="auto">
            <a:xfrm>
              <a:off x="3135465" y="5776068"/>
              <a:ext cx="1099102" cy="335377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927DD66F-E615-481C-8D5E-722D8AC7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978" y="5809295"/>
              <a:ext cx="1019589" cy="266700"/>
            </a:xfrm>
            <a:prstGeom prst="rect">
              <a:avLst/>
            </a:prstGeom>
          </p:spPr>
        </p:pic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C988B80D-C7BB-4AF6-8380-77954B36A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49" y="1725046"/>
            <a:ext cx="3488729" cy="204639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9">
            <a:extLst>
              <a:ext uri="{FF2B5EF4-FFF2-40B4-BE49-F238E27FC236}">
                <a16:creationId xmlns:a16="http://schemas.microsoft.com/office/drawing/2014/main" id="{3D44E382-7D76-47C3-8126-4E036CF726D5}"/>
              </a:ext>
            </a:extLst>
          </p:cNvPr>
          <p:cNvGrpSpPr/>
          <p:nvPr/>
        </p:nvGrpSpPr>
        <p:grpSpPr>
          <a:xfrm>
            <a:off x="7239649" y="3898940"/>
            <a:ext cx="3502158" cy="2303419"/>
            <a:chOff x="6849033" y="3846877"/>
            <a:chExt cx="3706350" cy="2437720"/>
          </a:xfrm>
        </p:grpSpPr>
        <p:pic>
          <p:nvPicPr>
            <p:cNvPr id="12" name="Picture 2" descr="Notebook Permissions">
              <a:extLst>
                <a:ext uri="{FF2B5EF4-FFF2-40B4-BE49-F238E27FC236}">
                  <a16:creationId xmlns:a16="http://schemas.microsoft.com/office/drawing/2014/main" id="{66B1377F-F61A-473D-AB04-89B67B8B3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033" y="3846877"/>
              <a:ext cx="3692138" cy="2107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1B127271-05C9-44EE-AFAE-7DA0FF0358E8}"/>
                </a:ext>
              </a:extLst>
            </p:cNvPr>
            <p:cNvSpPr txBox="1"/>
            <p:nvPr/>
          </p:nvSpPr>
          <p:spPr>
            <a:xfrm>
              <a:off x="6969552" y="5822878"/>
              <a:ext cx="3585831" cy="461719"/>
            </a:xfrm>
            <a:prstGeom prst="rect">
              <a:avLst/>
            </a:prstGeom>
            <a:noFill/>
          </p:spPr>
          <p:txBody>
            <a:bodyPr wrap="non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Abilities associated with each permission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787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5FD411-0F86-438E-828F-10E20C74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Visualization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2E1200-DF89-4207-8CC2-3E82D34055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 notebooks, regardless of their language, support Databricks </a:t>
            </a:r>
            <a:r>
              <a:rPr lang="en-US" b="1" dirty="0"/>
              <a:t>visualizations</a:t>
            </a:r>
            <a:endParaRPr lang="pl-PL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you run the notebook the visualizations are rendered inside the notebook in-place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visualizations are written in </a:t>
            </a:r>
            <a:r>
              <a:rPr lang="en-US" b="1" dirty="0"/>
              <a:t>HTML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You can save the HTML of the entire notebook by exporting to HTML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If you use Matplotlib, the plots are rendered as images so you can just right click and download the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 </a:t>
            </a:r>
            <a:r>
              <a:rPr lang="en-US" b="1" dirty="0"/>
              <a:t>change the plot </a:t>
            </a:r>
            <a:r>
              <a:rPr lang="en-US" dirty="0"/>
              <a:t>type just by picking from the selection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E6C1CA6-F5FF-46B0-896A-34FB8DBAB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193" y="1645402"/>
            <a:ext cx="5477803" cy="401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09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F76A3C-F03F-401B-9A2F-722C9943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Libraries </a:t>
            </a:r>
            <a:r>
              <a:rPr lang="pl-PL" dirty="0" err="1"/>
              <a:t>Overview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6530879-1C47-4B9E-86ED-F5DBD1BB79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Libraries</a:t>
            </a:r>
            <a:r>
              <a:rPr lang="en-US" dirty="0"/>
              <a:t> are containers to hold all your </a:t>
            </a:r>
            <a:r>
              <a:rPr lang="en-US" b="1" dirty="0"/>
              <a:t>Python, R, Java/Scala </a:t>
            </a:r>
            <a:r>
              <a:rPr lang="en-US" dirty="0"/>
              <a:t>libraries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Libraries resides within workspaces or folders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Libraries are created by importing the source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After importing libraries are </a:t>
            </a:r>
            <a:r>
              <a:rPr lang="en-US" b="1" dirty="0"/>
              <a:t>immutable</a:t>
            </a:r>
            <a:r>
              <a:rPr lang="pl-PL" b="1" dirty="0"/>
              <a:t> </a:t>
            </a:r>
            <a:r>
              <a:rPr lang="pl-PL" dirty="0"/>
              <a:t>-</a:t>
            </a:r>
            <a:r>
              <a:rPr lang="pl-PL" b="1" dirty="0"/>
              <a:t> </a:t>
            </a:r>
            <a:r>
              <a:rPr lang="en-US" dirty="0"/>
              <a:t>can be deleted or overwritten 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 customize installation of libraries via </a:t>
            </a:r>
            <a:r>
              <a:rPr lang="en-US" b="1" dirty="0" err="1"/>
              <a:t>Init</a:t>
            </a:r>
            <a:r>
              <a:rPr lang="en-US" b="1" dirty="0"/>
              <a:t> Scripts </a:t>
            </a:r>
            <a:r>
              <a:rPr lang="en-US" dirty="0"/>
              <a:t>by writing custom </a:t>
            </a:r>
            <a:r>
              <a:rPr lang="en-US" b="1" dirty="0"/>
              <a:t>UNIX scripts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Libraries can also be managed via the </a:t>
            </a:r>
            <a:r>
              <a:rPr lang="en-US" b="1" dirty="0"/>
              <a:t>Library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E8A04CB-FDC5-468F-B030-8D03E83BE0A7}"/>
              </a:ext>
            </a:extLst>
          </p:cNvPr>
          <p:cNvGrpSpPr/>
          <p:nvPr/>
        </p:nvGrpSpPr>
        <p:grpSpPr>
          <a:xfrm>
            <a:off x="5760244" y="1597543"/>
            <a:ext cx="5482848" cy="3769721"/>
            <a:chOff x="4999625" y="1586498"/>
            <a:chExt cx="7056943" cy="4851987"/>
          </a:xfrm>
        </p:grpSpPr>
        <p:grpSp>
          <p:nvGrpSpPr>
            <p:cNvPr id="5" name="Group 15">
              <a:extLst>
                <a:ext uri="{FF2B5EF4-FFF2-40B4-BE49-F238E27FC236}">
                  <a16:creationId xmlns:a16="http://schemas.microsoft.com/office/drawing/2014/main" id="{2B1BC41D-AB28-4B35-95FD-D54C10757EB2}"/>
                </a:ext>
              </a:extLst>
            </p:cNvPr>
            <p:cNvGrpSpPr/>
            <p:nvPr/>
          </p:nvGrpSpPr>
          <p:grpSpPr>
            <a:xfrm>
              <a:off x="4999625" y="1586498"/>
              <a:ext cx="3067816" cy="2865872"/>
              <a:chOff x="5099877" y="1617813"/>
              <a:chExt cx="3129332" cy="2923339"/>
            </a:xfrm>
          </p:grpSpPr>
          <p:pic>
            <p:nvPicPr>
              <p:cNvPr id="6" name="Picture 4">
                <a:extLst>
                  <a:ext uri="{FF2B5EF4-FFF2-40B4-BE49-F238E27FC236}">
                    <a16:creationId xmlns:a16="http://schemas.microsoft.com/office/drawing/2014/main" id="{6391D719-01ED-415D-84B3-C831A545D8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99877" y="1617813"/>
                <a:ext cx="3129332" cy="2923339"/>
              </a:xfrm>
              <a:prstGeom prst="rect">
                <a:avLst/>
              </a:prstGeom>
              <a:ln>
                <a:solidFill>
                  <a:schemeClr val="tx1">
                    <a:lumMod val="40000"/>
                    <a:lumOff val="60000"/>
                  </a:schemeClr>
                </a:solidFill>
              </a:ln>
            </p:spPr>
          </p:pic>
          <p:sp>
            <p:nvSpPr>
              <p:cNvPr id="7" name="Rectangle 10">
                <a:extLst>
                  <a:ext uri="{FF2B5EF4-FFF2-40B4-BE49-F238E27FC236}">
                    <a16:creationId xmlns:a16="http://schemas.microsoft.com/office/drawing/2014/main" id="{C715928E-D857-4954-9583-C44B7D17A915}"/>
                  </a:ext>
                </a:extLst>
              </p:cNvPr>
              <p:cNvSpPr/>
              <p:nvPr/>
            </p:nvSpPr>
            <p:spPr bwMode="auto">
              <a:xfrm>
                <a:off x="7478233" y="1617813"/>
                <a:ext cx="750976" cy="168457"/>
              </a:xfrm>
              <a:prstGeom prst="rect">
                <a:avLst/>
              </a:prstGeom>
              <a:solidFill>
                <a:schemeClr val="accent6">
                  <a:lumMod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637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16">
              <a:extLst>
                <a:ext uri="{FF2B5EF4-FFF2-40B4-BE49-F238E27FC236}">
                  <a16:creationId xmlns:a16="http://schemas.microsoft.com/office/drawing/2014/main" id="{421ACE8B-E226-4784-A108-4B093C7F43A4}"/>
                </a:ext>
              </a:extLst>
            </p:cNvPr>
            <p:cNvGrpSpPr/>
            <p:nvPr/>
          </p:nvGrpSpPr>
          <p:grpSpPr>
            <a:xfrm>
              <a:off x="5021288" y="4556424"/>
              <a:ext cx="3352836" cy="1828394"/>
              <a:chOff x="5121974" y="4647293"/>
              <a:chExt cx="3420067" cy="1865057"/>
            </a:xfrm>
          </p:grpSpPr>
          <p:pic>
            <p:nvPicPr>
              <p:cNvPr id="9" name="Picture 5">
                <a:extLst>
                  <a:ext uri="{FF2B5EF4-FFF2-40B4-BE49-F238E27FC236}">
                    <a16:creationId xmlns:a16="http://schemas.microsoft.com/office/drawing/2014/main" id="{DCE3D0D0-04E0-4123-A689-BFE3F46AF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1974" y="4647293"/>
                <a:ext cx="3420067" cy="1865057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  <p:sp>
            <p:nvSpPr>
              <p:cNvPr id="10" name="Rectangle 11">
                <a:extLst>
                  <a:ext uri="{FF2B5EF4-FFF2-40B4-BE49-F238E27FC236}">
                    <a16:creationId xmlns:a16="http://schemas.microsoft.com/office/drawing/2014/main" id="{D6769E97-3F85-4148-B7EF-D13608BB3A88}"/>
                  </a:ext>
                </a:extLst>
              </p:cNvPr>
              <p:cNvSpPr/>
              <p:nvPr/>
            </p:nvSpPr>
            <p:spPr bwMode="auto">
              <a:xfrm>
                <a:off x="7702763" y="4671336"/>
                <a:ext cx="832189" cy="148758"/>
              </a:xfrm>
              <a:prstGeom prst="rect">
                <a:avLst/>
              </a:prstGeom>
              <a:solidFill>
                <a:schemeClr val="accent6">
                  <a:lumMod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637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" name="Group 17">
              <a:extLst>
                <a:ext uri="{FF2B5EF4-FFF2-40B4-BE49-F238E27FC236}">
                  <a16:creationId xmlns:a16="http://schemas.microsoft.com/office/drawing/2014/main" id="{1D6A2963-746B-4896-8990-D44F2BDA6232}"/>
                </a:ext>
              </a:extLst>
            </p:cNvPr>
            <p:cNvGrpSpPr/>
            <p:nvPr/>
          </p:nvGrpSpPr>
          <p:grpSpPr>
            <a:xfrm>
              <a:off x="8521572" y="4149058"/>
              <a:ext cx="3534996" cy="2289427"/>
              <a:chOff x="8692447" y="4231758"/>
              <a:chExt cx="3605880" cy="2335335"/>
            </a:xfrm>
          </p:grpSpPr>
          <p:pic>
            <p:nvPicPr>
              <p:cNvPr id="12" name="Picture 9">
                <a:extLst>
                  <a:ext uri="{FF2B5EF4-FFF2-40B4-BE49-F238E27FC236}">
                    <a16:creationId xmlns:a16="http://schemas.microsoft.com/office/drawing/2014/main" id="{FFE738EA-D332-4449-A50E-17130F601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2447" y="4231758"/>
                <a:ext cx="3605880" cy="2335335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E1FA779-34EC-4020-9D83-6BAB4F9E6A42}"/>
                  </a:ext>
                </a:extLst>
              </p:cNvPr>
              <p:cNvSpPr/>
              <p:nvPr/>
            </p:nvSpPr>
            <p:spPr bwMode="auto">
              <a:xfrm>
                <a:off x="11420614" y="4248504"/>
                <a:ext cx="832189" cy="148758"/>
              </a:xfrm>
              <a:prstGeom prst="rect">
                <a:avLst/>
              </a:prstGeom>
              <a:solidFill>
                <a:schemeClr val="accent6">
                  <a:lumMod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637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ACCD19A4-535A-4B54-925E-A11E216E11C9}"/>
                </a:ext>
              </a:extLst>
            </p:cNvPr>
            <p:cNvGrpSpPr/>
            <p:nvPr/>
          </p:nvGrpSpPr>
          <p:grpSpPr>
            <a:xfrm>
              <a:off x="8276886" y="1658906"/>
              <a:ext cx="3779682" cy="2421359"/>
              <a:chOff x="8442855" y="1691674"/>
              <a:chExt cx="3855472" cy="2469912"/>
            </a:xfrm>
          </p:grpSpPr>
          <p:pic>
            <p:nvPicPr>
              <p:cNvPr id="15" name="Picture 8">
                <a:extLst>
                  <a:ext uri="{FF2B5EF4-FFF2-40B4-BE49-F238E27FC236}">
                    <a16:creationId xmlns:a16="http://schemas.microsoft.com/office/drawing/2014/main" id="{57E7AD75-49CF-4652-BCA0-F18DCF546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42855" y="1691674"/>
                <a:ext cx="3855472" cy="2469912"/>
              </a:xfrm>
              <a:prstGeom prst="rect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</p:spPr>
          </p:pic>
          <p:sp>
            <p:nvSpPr>
              <p:cNvPr id="16" name="Rectangle 13">
                <a:extLst>
                  <a:ext uri="{FF2B5EF4-FFF2-40B4-BE49-F238E27FC236}">
                    <a16:creationId xmlns:a16="http://schemas.microsoft.com/office/drawing/2014/main" id="{1B2692A5-5D1D-40FB-8132-69F0D3D07E98}"/>
                  </a:ext>
                </a:extLst>
              </p:cNvPr>
              <p:cNvSpPr/>
              <p:nvPr/>
            </p:nvSpPr>
            <p:spPr bwMode="auto">
              <a:xfrm>
                <a:off x="11341395" y="1704803"/>
                <a:ext cx="911407" cy="173616"/>
              </a:xfrm>
              <a:prstGeom prst="rect">
                <a:avLst/>
              </a:prstGeom>
              <a:solidFill>
                <a:schemeClr val="accent6">
                  <a:lumMod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637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347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6EDCE12-24D3-4960-9573-87933AB6C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Databricks</a:t>
            </a:r>
            <a:r>
              <a:rPr lang="pl-PL" dirty="0"/>
              <a:t> File System (DBFS)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5782F07-787E-418D-B93D-FFC2A40B60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Storage buckets can be </a:t>
            </a:r>
            <a:r>
              <a:rPr lang="en-US" b="1" dirty="0"/>
              <a:t>mounted</a:t>
            </a:r>
            <a:r>
              <a:rPr lang="en-US" dirty="0"/>
              <a:t> in </a:t>
            </a:r>
            <a:r>
              <a:rPr lang="en-US" b="1" dirty="0"/>
              <a:t>DBFS</a:t>
            </a:r>
            <a:r>
              <a:rPr lang="en-US" dirty="0"/>
              <a:t> so that users can directly access them without specifying the storage keys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DBFS mounts are created using </a:t>
            </a:r>
            <a:r>
              <a:rPr lang="en-US" dirty="0" err="1">
                <a:latin typeface="Consolas" panose="020B0609020204030204" pitchFamily="49" charset="0"/>
              </a:rPr>
              <a:t>dbutils.fs.mount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Azure Storage data can be </a:t>
            </a:r>
            <a:r>
              <a:rPr lang="en-US" b="1" dirty="0"/>
              <a:t>cached locally</a:t>
            </a:r>
            <a:r>
              <a:rPr lang="en-US" dirty="0"/>
              <a:t> on the </a:t>
            </a:r>
            <a:r>
              <a:rPr lang="en-US" b="1" dirty="0"/>
              <a:t>SSD</a:t>
            </a:r>
            <a:r>
              <a:rPr lang="en-US" dirty="0"/>
              <a:t> of the worker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Available in both Python and Scala and accessible via a </a:t>
            </a:r>
            <a:r>
              <a:rPr lang="en-US" b="1" dirty="0"/>
              <a:t>DBFS CLI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</a:t>
            </a:r>
            <a:r>
              <a:rPr lang="en-US" b="1" dirty="0"/>
              <a:t>persist</a:t>
            </a:r>
            <a:r>
              <a:rPr lang="en-US" dirty="0"/>
              <a:t> in Azure Blob Storage – is not lost even after cluster termination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Comes pre-installed on Spark clusters in Databricks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69ED1B5B-E69B-477C-AB21-96B223B04FD0}"/>
              </a:ext>
            </a:extLst>
          </p:cNvPr>
          <p:cNvGrpSpPr/>
          <p:nvPr/>
        </p:nvGrpSpPr>
        <p:grpSpPr>
          <a:xfrm>
            <a:off x="7742631" y="1939777"/>
            <a:ext cx="3237480" cy="3817754"/>
            <a:chOff x="8193970" y="2052875"/>
            <a:chExt cx="3426240" cy="4040347"/>
          </a:xfrm>
        </p:grpSpPr>
        <p:sp>
          <p:nvSpPr>
            <p:cNvPr id="6" name="Rectangle 10">
              <a:extLst>
                <a:ext uri="{FF2B5EF4-FFF2-40B4-BE49-F238E27FC236}">
                  <a16:creationId xmlns:a16="http://schemas.microsoft.com/office/drawing/2014/main" id="{593581EA-E899-4458-A3B8-58941C366C7C}"/>
                </a:ext>
              </a:extLst>
            </p:cNvPr>
            <p:cNvSpPr/>
            <p:nvPr/>
          </p:nvSpPr>
          <p:spPr bwMode="auto">
            <a:xfrm>
              <a:off x="8234446" y="5503286"/>
              <a:ext cx="3385764" cy="58993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12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Azure Blob Storage</a:t>
              </a:r>
            </a:p>
          </p:txBody>
        </p:sp>
        <p:sp>
          <p:nvSpPr>
            <p:cNvPr id="7" name="Rectangle 11">
              <a:extLst>
                <a:ext uri="{FF2B5EF4-FFF2-40B4-BE49-F238E27FC236}">
                  <a16:creationId xmlns:a16="http://schemas.microsoft.com/office/drawing/2014/main" id="{742DD84C-5C32-44BB-80D6-2F5A76A653D4}"/>
                </a:ext>
              </a:extLst>
            </p:cNvPr>
            <p:cNvSpPr/>
            <p:nvPr/>
          </p:nvSpPr>
          <p:spPr bwMode="auto">
            <a:xfrm>
              <a:off x="8234446" y="2846119"/>
              <a:ext cx="3385764" cy="180421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Up-Down 15">
              <a:extLst>
                <a:ext uri="{FF2B5EF4-FFF2-40B4-BE49-F238E27FC236}">
                  <a16:creationId xmlns:a16="http://schemas.microsoft.com/office/drawing/2014/main" id="{793B4FDF-4EF3-47D0-8B19-AD4B8993D9BF}"/>
                </a:ext>
              </a:extLst>
            </p:cNvPr>
            <p:cNvSpPr/>
            <p:nvPr/>
          </p:nvSpPr>
          <p:spPr bwMode="auto">
            <a:xfrm>
              <a:off x="8472292" y="4663857"/>
              <a:ext cx="405581" cy="825909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Arrow: Up-Down 16">
              <a:extLst>
                <a:ext uri="{FF2B5EF4-FFF2-40B4-BE49-F238E27FC236}">
                  <a16:creationId xmlns:a16="http://schemas.microsoft.com/office/drawing/2014/main" id="{9A7BE453-4351-496B-84DC-03CC80560A24}"/>
                </a:ext>
              </a:extLst>
            </p:cNvPr>
            <p:cNvSpPr/>
            <p:nvPr/>
          </p:nvSpPr>
          <p:spPr bwMode="auto">
            <a:xfrm>
              <a:off x="9724538" y="4650338"/>
              <a:ext cx="405581" cy="825909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Up-Down 17">
              <a:extLst>
                <a:ext uri="{FF2B5EF4-FFF2-40B4-BE49-F238E27FC236}">
                  <a16:creationId xmlns:a16="http://schemas.microsoft.com/office/drawing/2014/main" id="{060FE216-6E46-49FA-8612-32287CB98FD6}"/>
                </a:ext>
              </a:extLst>
            </p:cNvPr>
            <p:cNvSpPr/>
            <p:nvPr/>
          </p:nvSpPr>
          <p:spPr bwMode="auto">
            <a:xfrm>
              <a:off x="11037950" y="4650338"/>
              <a:ext cx="405581" cy="825909"/>
            </a:xfrm>
            <a:prstGeom prst="upDown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43">
              <a:extLst>
                <a:ext uri="{FF2B5EF4-FFF2-40B4-BE49-F238E27FC236}">
                  <a16:creationId xmlns:a16="http://schemas.microsoft.com/office/drawing/2014/main" id="{4623CFC0-272C-415D-91F3-D1B1C95DA77A}"/>
                </a:ext>
              </a:extLst>
            </p:cNvPr>
            <p:cNvGrpSpPr/>
            <p:nvPr/>
          </p:nvGrpSpPr>
          <p:grpSpPr>
            <a:xfrm>
              <a:off x="8627707" y="3007126"/>
              <a:ext cx="2599242" cy="1460088"/>
              <a:chOff x="6301248" y="2669458"/>
              <a:chExt cx="2599242" cy="1460088"/>
            </a:xfrm>
            <a:solidFill>
              <a:schemeClr val="bg1"/>
            </a:solidFill>
          </p:grpSpPr>
          <p:sp>
            <p:nvSpPr>
              <p:cNvPr id="23" name="Oval 18">
                <a:extLst>
                  <a:ext uri="{FF2B5EF4-FFF2-40B4-BE49-F238E27FC236}">
                    <a16:creationId xmlns:a16="http://schemas.microsoft.com/office/drawing/2014/main" id="{41183CB9-6796-4E73-B862-22C25AC91ABD}"/>
                  </a:ext>
                </a:extLst>
              </p:cNvPr>
              <p:cNvSpPr/>
              <p:nvPr/>
            </p:nvSpPr>
            <p:spPr bwMode="auto">
              <a:xfrm>
                <a:off x="7462684" y="2669458"/>
                <a:ext cx="258097" cy="28759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Oval 19">
                <a:extLst>
                  <a:ext uri="{FF2B5EF4-FFF2-40B4-BE49-F238E27FC236}">
                    <a16:creationId xmlns:a16="http://schemas.microsoft.com/office/drawing/2014/main" id="{4083E577-A9E4-44E0-8321-D8C94B92AB6B}"/>
                  </a:ext>
                </a:extLst>
              </p:cNvPr>
              <p:cNvSpPr/>
              <p:nvPr/>
            </p:nvSpPr>
            <p:spPr bwMode="auto">
              <a:xfrm>
                <a:off x="6752917" y="3163527"/>
                <a:ext cx="258097" cy="28759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Oval 20">
                <a:extLst>
                  <a:ext uri="{FF2B5EF4-FFF2-40B4-BE49-F238E27FC236}">
                    <a16:creationId xmlns:a16="http://schemas.microsoft.com/office/drawing/2014/main" id="{5D9CF6E7-40E2-4857-8655-65E33E0DB44D}"/>
                  </a:ext>
                </a:extLst>
              </p:cNvPr>
              <p:cNvSpPr/>
              <p:nvPr/>
            </p:nvSpPr>
            <p:spPr bwMode="auto">
              <a:xfrm>
                <a:off x="8281219" y="3163527"/>
                <a:ext cx="258097" cy="28759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1">
                <a:extLst>
                  <a:ext uri="{FF2B5EF4-FFF2-40B4-BE49-F238E27FC236}">
                    <a16:creationId xmlns:a16="http://schemas.microsoft.com/office/drawing/2014/main" id="{BB4F0A89-5840-442F-AA8B-1FA2DCC563BC}"/>
                  </a:ext>
                </a:extLst>
              </p:cNvPr>
              <p:cNvSpPr/>
              <p:nvPr/>
            </p:nvSpPr>
            <p:spPr bwMode="auto">
              <a:xfrm>
                <a:off x="6301248" y="3841952"/>
                <a:ext cx="258097" cy="28759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2">
                <a:extLst>
                  <a:ext uri="{FF2B5EF4-FFF2-40B4-BE49-F238E27FC236}">
                    <a16:creationId xmlns:a16="http://schemas.microsoft.com/office/drawing/2014/main" id="{A51903C8-3D51-460E-B4C0-362B0C8A0A43}"/>
                  </a:ext>
                </a:extLst>
              </p:cNvPr>
              <p:cNvSpPr/>
              <p:nvPr/>
            </p:nvSpPr>
            <p:spPr bwMode="auto">
              <a:xfrm>
                <a:off x="6752917" y="3841952"/>
                <a:ext cx="258097" cy="28759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01" dirty="0"/>
              </a:p>
            </p:txBody>
          </p:sp>
          <p:sp>
            <p:nvSpPr>
              <p:cNvPr id="28" name="Oval 23">
                <a:extLst>
                  <a:ext uri="{FF2B5EF4-FFF2-40B4-BE49-F238E27FC236}">
                    <a16:creationId xmlns:a16="http://schemas.microsoft.com/office/drawing/2014/main" id="{97C4D397-46D0-4FB0-B094-E90C26FCA048}"/>
                  </a:ext>
                </a:extLst>
              </p:cNvPr>
              <p:cNvSpPr/>
              <p:nvPr/>
            </p:nvSpPr>
            <p:spPr bwMode="auto">
              <a:xfrm>
                <a:off x="7243301" y="3841952"/>
                <a:ext cx="258097" cy="28759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5">
                <a:extLst>
                  <a:ext uri="{FF2B5EF4-FFF2-40B4-BE49-F238E27FC236}">
                    <a16:creationId xmlns:a16="http://schemas.microsoft.com/office/drawing/2014/main" id="{4DB9392B-E6EF-4C28-BF37-7BB8E0241AD5}"/>
                  </a:ext>
                </a:extLst>
              </p:cNvPr>
              <p:cNvSpPr/>
              <p:nvPr/>
            </p:nvSpPr>
            <p:spPr bwMode="auto">
              <a:xfrm>
                <a:off x="8001000" y="3841952"/>
                <a:ext cx="258097" cy="28759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01" dirty="0"/>
              </a:p>
            </p:txBody>
          </p:sp>
          <p:sp>
            <p:nvSpPr>
              <p:cNvPr id="30" name="Oval 26">
                <a:extLst>
                  <a:ext uri="{FF2B5EF4-FFF2-40B4-BE49-F238E27FC236}">
                    <a16:creationId xmlns:a16="http://schemas.microsoft.com/office/drawing/2014/main" id="{AF6870FD-E72D-4451-B5C3-D51B823E8CBB}"/>
                  </a:ext>
                </a:extLst>
              </p:cNvPr>
              <p:cNvSpPr/>
              <p:nvPr/>
            </p:nvSpPr>
            <p:spPr bwMode="auto">
              <a:xfrm>
                <a:off x="8642393" y="3841952"/>
                <a:ext cx="258097" cy="287594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31" name="Straight Connector 28">
                <a:extLst>
                  <a:ext uri="{FF2B5EF4-FFF2-40B4-BE49-F238E27FC236}">
                    <a16:creationId xmlns:a16="http://schemas.microsoft.com/office/drawing/2014/main" id="{93428454-6790-480D-A33C-967CE006CB0A}"/>
                  </a:ext>
                </a:extLst>
              </p:cNvPr>
              <p:cNvCxnSpPr>
                <a:cxnSpLocks/>
                <a:stCxn id="23" idx="2"/>
                <a:endCxn id="24" idx="0"/>
              </p:cNvCxnSpPr>
              <p:nvPr/>
            </p:nvCxnSpPr>
            <p:spPr>
              <a:xfrm flipH="1">
                <a:off x="6881966" y="2813255"/>
                <a:ext cx="580718" cy="350272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0">
                <a:extLst>
                  <a:ext uri="{FF2B5EF4-FFF2-40B4-BE49-F238E27FC236}">
                    <a16:creationId xmlns:a16="http://schemas.microsoft.com/office/drawing/2014/main" id="{C641E0D2-DEFD-4C78-B3A2-0E73EE1AD0E4}"/>
                  </a:ext>
                </a:extLst>
              </p:cNvPr>
              <p:cNvCxnSpPr>
                <a:stCxn id="23" idx="6"/>
                <a:endCxn id="25" idx="0"/>
              </p:cNvCxnSpPr>
              <p:nvPr/>
            </p:nvCxnSpPr>
            <p:spPr>
              <a:xfrm>
                <a:off x="7720781" y="2813255"/>
                <a:ext cx="689487" cy="350272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4">
                <a:extLst>
                  <a:ext uri="{FF2B5EF4-FFF2-40B4-BE49-F238E27FC236}">
                    <a16:creationId xmlns:a16="http://schemas.microsoft.com/office/drawing/2014/main" id="{919E7E85-04F6-401D-8568-7CE9CC2E2306}"/>
                  </a:ext>
                </a:extLst>
              </p:cNvPr>
              <p:cNvCxnSpPr>
                <a:stCxn id="24" idx="4"/>
                <a:endCxn id="26" idx="0"/>
              </p:cNvCxnSpPr>
              <p:nvPr/>
            </p:nvCxnSpPr>
            <p:spPr>
              <a:xfrm flipH="1">
                <a:off x="6430297" y="3451121"/>
                <a:ext cx="451669" cy="390831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6">
                <a:extLst>
                  <a:ext uri="{FF2B5EF4-FFF2-40B4-BE49-F238E27FC236}">
                    <a16:creationId xmlns:a16="http://schemas.microsoft.com/office/drawing/2014/main" id="{06E66C65-57CA-40AA-A440-94C75ACB823A}"/>
                  </a:ext>
                </a:extLst>
              </p:cNvPr>
              <p:cNvCxnSpPr>
                <a:stCxn id="24" idx="4"/>
                <a:endCxn id="27" idx="0"/>
              </p:cNvCxnSpPr>
              <p:nvPr/>
            </p:nvCxnSpPr>
            <p:spPr>
              <a:xfrm>
                <a:off x="6881966" y="3451121"/>
                <a:ext cx="0" cy="390831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8">
                <a:extLst>
                  <a:ext uri="{FF2B5EF4-FFF2-40B4-BE49-F238E27FC236}">
                    <a16:creationId xmlns:a16="http://schemas.microsoft.com/office/drawing/2014/main" id="{C074BE50-BC11-4D28-ABCA-926DD4E5E5AF}"/>
                  </a:ext>
                </a:extLst>
              </p:cNvPr>
              <p:cNvCxnSpPr>
                <a:stCxn id="24" idx="4"/>
                <a:endCxn id="28" idx="0"/>
              </p:cNvCxnSpPr>
              <p:nvPr/>
            </p:nvCxnSpPr>
            <p:spPr>
              <a:xfrm>
                <a:off x="6881966" y="3451121"/>
                <a:ext cx="490384" cy="390831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40">
                <a:extLst>
                  <a:ext uri="{FF2B5EF4-FFF2-40B4-BE49-F238E27FC236}">
                    <a16:creationId xmlns:a16="http://schemas.microsoft.com/office/drawing/2014/main" id="{3278026C-AC56-4AB7-9758-7FE5E39D33ED}"/>
                  </a:ext>
                </a:extLst>
              </p:cNvPr>
              <p:cNvCxnSpPr>
                <a:stCxn id="25" idx="4"/>
                <a:endCxn id="29" idx="0"/>
              </p:cNvCxnSpPr>
              <p:nvPr/>
            </p:nvCxnSpPr>
            <p:spPr>
              <a:xfrm flipH="1">
                <a:off x="8130049" y="3451121"/>
                <a:ext cx="280219" cy="390831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42">
                <a:extLst>
                  <a:ext uri="{FF2B5EF4-FFF2-40B4-BE49-F238E27FC236}">
                    <a16:creationId xmlns:a16="http://schemas.microsoft.com/office/drawing/2014/main" id="{83F0E909-C63B-4BF7-ACE3-8473BFB1FEB7}"/>
                  </a:ext>
                </a:extLst>
              </p:cNvPr>
              <p:cNvCxnSpPr>
                <a:stCxn id="25" idx="4"/>
                <a:endCxn id="30" idx="0"/>
              </p:cNvCxnSpPr>
              <p:nvPr/>
            </p:nvCxnSpPr>
            <p:spPr>
              <a:xfrm>
                <a:off x="8410268" y="3451121"/>
                <a:ext cx="361174" cy="390831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Rectangle: Rounded Corners 44">
              <a:extLst>
                <a:ext uri="{FF2B5EF4-FFF2-40B4-BE49-F238E27FC236}">
                  <a16:creationId xmlns:a16="http://schemas.microsoft.com/office/drawing/2014/main" id="{8D77B5A3-27B5-4A51-BA77-8700565593D1}"/>
                </a:ext>
              </a:extLst>
            </p:cNvPr>
            <p:cNvSpPr/>
            <p:nvPr/>
          </p:nvSpPr>
          <p:spPr bwMode="auto">
            <a:xfrm>
              <a:off x="8193970" y="2052875"/>
              <a:ext cx="645978" cy="451352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/>
                <a:t>Python</a:t>
              </a:r>
            </a:p>
          </p:txBody>
        </p:sp>
        <p:sp>
          <p:nvSpPr>
            <p:cNvPr id="13" name="Rectangle: Rounded Corners 49">
              <a:extLst>
                <a:ext uri="{FF2B5EF4-FFF2-40B4-BE49-F238E27FC236}">
                  <a16:creationId xmlns:a16="http://schemas.microsoft.com/office/drawing/2014/main" id="{6D9A68B1-A3C7-4520-A118-6C5F68B43879}"/>
                </a:ext>
              </a:extLst>
            </p:cNvPr>
            <p:cNvSpPr/>
            <p:nvPr/>
          </p:nvSpPr>
          <p:spPr bwMode="auto">
            <a:xfrm>
              <a:off x="9081291" y="2052875"/>
              <a:ext cx="645978" cy="451352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/>
                <a:t>Scala</a:t>
              </a:r>
            </a:p>
          </p:txBody>
        </p:sp>
        <p:sp>
          <p:nvSpPr>
            <p:cNvPr id="14" name="Rectangle: Rounded Corners 50">
              <a:extLst>
                <a:ext uri="{FF2B5EF4-FFF2-40B4-BE49-F238E27FC236}">
                  <a16:creationId xmlns:a16="http://schemas.microsoft.com/office/drawing/2014/main" id="{D329E8F2-B7C6-45C3-A4E8-0C2B565A0968}"/>
                </a:ext>
              </a:extLst>
            </p:cNvPr>
            <p:cNvSpPr/>
            <p:nvPr/>
          </p:nvSpPr>
          <p:spPr bwMode="auto">
            <a:xfrm>
              <a:off x="10047655" y="2052875"/>
              <a:ext cx="645978" cy="451352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/>
                <a:t>CLI</a:t>
              </a:r>
            </a:p>
          </p:txBody>
        </p:sp>
        <p:sp>
          <p:nvSpPr>
            <p:cNvPr id="15" name="Rectangle: Rounded Corners 51">
              <a:extLst>
                <a:ext uri="{FF2B5EF4-FFF2-40B4-BE49-F238E27FC236}">
                  <a16:creationId xmlns:a16="http://schemas.microsoft.com/office/drawing/2014/main" id="{24EBFBB6-2705-48E0-BA03-2FEAFC12333A}"/>
                </a:ext>
              </a:extLst>
            </p:cNvPr>
            <p:cNvSpPr/>
            <p:nvPr/>
          </p:nvSpPr>
          <p:spPr bwMode="auto">
            <a:xfrm>
              <a:off x="10855440" y="2052875"/>
              <a:ext cx="645978" cy="451352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/>
                <a:t>dbutils</a:t>
              </a:r>
            </a:p>
          </p:txBody>
        </p:sp>
        <p:cxnSp>
          <p:nvCxnSpPr>
            <p:cNvPr id="16" name="Straight Arrow Connector 53">
              <a:extLst>
                <a:ext uri="{FF2B5EF4-FFF2-40B4-BE49-F238E27FC236}">
                  <a16:creationId xmlns:a16="http://schemas.microsoft.com/office/drawing/2014/main" id="{06EFFA8A-7DFB-4126-9234-E00D2162BA08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8516959" y="2504227"/>
              <a:ext cx="0" cy="341892"/>
            </a:xfrm>
            <a:prstGeom prst="straightConnector1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54">
              <a:extLst>
                <a:ext uri="{FF2B5EF4-FFF2-40B4-BE49-F238E27FC236}">
                  <a16:creationId xmlns:a16="http://schemas.microsoft.com/office/drawing/2014/main" id="{4BB5FAE3-9206-4CAD-8101-A7994B678A0C}"/>
                </a:ext>
              </a:extLst>
            </p:cNvPr>
            <p:cNvCxnSpPr/>
            <p:nvPr/>
          </p:nvCxnSpPr>
          <p:spPr>
            <a:xfrm>
              <a:off x="9416749" y="2504227"/>
              <a:ext cx="0" cy="341892"/>
            </a:xfrm>
            <a:prstGeom prst="straightConnector1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55">
              <a:extLst>
                <a:ext uri="{FF2B5EF4-FFF2-40B4-BE49-F238E27FC236}">
                  <a16:creationId xmlns:a16="http://schemas.microsoft.com/office/drawing/2014/main" id="{06921DE7-D67C-49E8-8A88-C881C4BFE793}"/>
                </a:ext>
              </a:extLst>
            </p:cNvPr>
            <p:cNvCxnSpPr/>
            <p:nvPr/>
          </p:nvCxnSpPr>
          <p:spPr>
            <a:xfrm>
              <a:off x="10368503" y="2504227"/>
              <a:ext cx="0" cy="341892"/>
            </a:xfrm>
            <a:prstGeom prst="straightConnector1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56">
              <a:extLst>
                <a:ext uri="{FF2B5EF4-FFF2-40B4-BE49-F238E27FC236}">
                  <a16:creationId xmlns:a16="http://schemas.microsoft.com/office/drawing/2014/main" id="{2C4011C6-A58A-4DF0-810B-C703DE0D90DD}"/>
                </a:ext>
              </a:extLst>
            </p:cNvPr>
            <p:cNvCxnSpPr/>
            <p:nvPr/>
          </p:nvCxnSpPr>
          <p:spPr>
            <a:xfrm>
              <a:off x="11178429" y="2504227"/>
              <a:ext cx="0" cy="341892"/>
            </a:xfrm>
            <a:prstGeom prst="straightConnector1">
              <a:avLst/>
            </a:prstGeom>
            <a:ln w="38100">
              <a:solidFill>
                <a:schemeClr val="tx1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57">
              <a:extLst>
                <a:ext uri="{FF2B5EF4-FFF2-40B4-BE49-F238E27FC236}">
                  <a16:creationId xmlns:a16="http://schemas.microsoft.com/office/drawing/2014/main" id="{629A13A7-2CB3-429C-8364-CB6EE8A2F45F}"/>
                </a:ext>
              </a:extLst>
            </p:cNvPr>
            <p:cNvSpPr txBox="1"/>
            <p:nvPr/>
          </p:nvSpPr>
          <p:spPr>
            <a:xfrm>
              <a:off x="8723086" y="4826274"/>
              <a:ext cx="1197208" cy="447809"/>
            </a:xfrm>
            <a:prstGeom prst="rect">
              <a:avLst/>
            </a:prstGeom>
            <a:noFill/>
          </p:spPr>
          <p:txBody>
            <a:bodyPr wrap="non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03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db.fs.mount()</a:t>
              </a:r>
            </a:p>
          </p:txBody>
        </p:sp>
        <p:sp>
          <p:nvSpPr>
            <p:cNvPr id="21" name="TextBox 59">
              <a:extLst>
                <a:ext uri="{FF2B5EF4-FFF2-40B4-BE49-F238E27FC236}">
                  <a16:creationId xmlns:a16="http://schemas.microsoft.com/office/drawing/2014/main" id="{608923DB-818E-4D2B-A977-5322E8802D4E}"/>
                </a:ext>
              </a:extLst>
            </p:cNvPr>
            <p:cNvSpPr txBox="1"/>
            <p:nvPr/>
          </p:nvSpPr>
          <p:spPr>
            <a:xfrm>
              <a:off x="9610161" y="3504317"/>
              <a:ext cx="722198" cy="461719"/>
            </a:xfrm>
            <a:prstGeom prst="rect">
              <a:avLst/>
            </a:prstGeom>
            <a:noFill/>
          </p:spPr>
          <p:txBody>
            <a:bodyPr wrap="non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134" dirty="0">
                  <a:solidFill>
                    <a:schemeClr val="bg1"/>
                  </a:solidFill>
                </a:rPr>
                <a:t>DBFS</a:t>
              </a:r>
            </a:p>
          </p:txBody>
        </p:sp>
        <p:sp>
          <p:nvSpPr>
            <p:cNvPr id="22" name="TextBox 60">
              <a:extLst>
                <a:ext uri="{FF2B5EF4-FFF2-40B4-BE49-F238E27FC236}">
                  <a16:creationId xmlns:a16="http://schemas.microsoft.com/office/drawing/2014/main" id="{F2AB06F0-5594-4256-879E-620AD07B1F57}"/>
                </a:ext>
              </a:extLst>
            </p:cNvPr>
            <p:cNvSpPr txBox="1"/>
            <p:nvPr/>
          </p:nvSpPr>
          <p:spPr>
            <a:xfrm>
              <a:off x="9988694" y="4817261"/>
              <a:ext cx="1197208" cy="447809"/>
            </a:xfrm>
            <a:prstGeom prst="rect">
              <a:avLst/>
            </a:prstGeom>
            <a:noFill/>
          </p:spPr>
          <p:txBody>
            <a:bodyPr wrap="non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039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db.fs.mount()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14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C8887FF2-6A72-4C98-B049-A3128556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Jobs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5CD51-8175-4294-8317-894084FAD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6973522" cy="41116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90" b="1" dirty="0"/>
              <a:t>Jobs</a:t>
            </a:r>
            <a:r>
              <a:rPr lang="en-US" sz="1890" dirty="0"/>
              <a:t> are the mechanism to </a:t>
            </a:r>
            <a:r>
              <a:rPr lang="en-US" sz="1890" b="1" dirty="0"/>
              <a:t>submit Spark application code</a:t>
            </a:r>
            <a:r>
              <a:rPr lang="en-US" sz="1890" dirty="0"/>
              <a:t> for execution on the Databricks clusters</a:t>
            </a:r>
            <a:endParaRPr lang="pl-PL" sz="189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90" dirty="0"/>
              <a:t>Spark application code is submitted as a Job for execution on Azure Databricks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90" dirty="0"/>
              <a:t>Jobs execute either </a:t>
            </a:r>
            <a:r>
              <a:rPr lang="en-US" sz="1890" b="1" dirty="0"/>
              <a:t>Notebooks</a:t>
            </a:r>
            <a:r>
              <a:rPr lang="en-US" sz="1890" dirty="0"/>
              <a:t> or </a:t>
            </a:r>
            <a:r>
              <a:rPr lang="en-US" sz="1890" b="1" dirty="0"/>
              <a:t>Jars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90" dirty="0"/>
              <a:t>Azure Databricks provide a comprehensive set of graphical tools to create, manage and monitor 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90" dirty="0"/>
          </a:p>
        </p:txBody>
      </p:sp>
      <p:pic>
        <p:nvPicPr>
          <p:cNvPr id="6148" name="Picture 4" descr="https://www.wheelock.edu/Images/Career%20Services/Calendar%20icon.png">
            <a:extLst>
              <a:ext uri="{FF2B5EF4-FFF2-40B4-BE49-F238E27FC236}">
                <a16:creationId xmlns:a16="http://schemas.microsoft.com/office/drawing/2014/main" id="{4E95A689-67E5-4546-960B-B731E0C3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632" y="1597543"/>
            <a:ext cx="3464580" cy="346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12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2638E97-1A0A-420D-83E4-90E4BFF4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Running Jobs (1 of 2)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EF1333D-03FA-4342-91A5-C5451C160C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you create a </a:t>
            </a:r>
            <a:r>
              <a:rPr lang="en-US" b="1" dirty="0"/>
              <a:t>new Job </a:t>
            </a:r>
            <a:r>
              <a:rPr lang="en-US" dirty="0"/>
              <a:t>you have to specify: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Notebook</a:t>
            </a:r>
            <a:r>
              <a:rPr lang="en-US" dirty="0"/>
              <a:t> or </a:t>
            </a:r>
            <a:r>
              <a:rPr lang="en-US" b="1" dirty="0"/>
              <a:t>Jar</a:t>
            </a:r>
            <a:r>
              <a:rPr lang="en-US" dirty="0"/>
              <a:t> to execute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Cluster</a:t>
            </a:r>
            <a:r>
              <a:rPr lang="en-US" dirty="0"/>
              <a:t>: </a:t>
            </a:r>
            <a:r>
              <a:rPr lang="pl-PL" dirty="0"/>
              <a:t>t</a:t>
            </a:r>
            <a:r>
              <a:rPr lang="en-US" dirty="0"/>
              <a:t>he cluster on which the Job execute</a:t>
            </a:r>
            <a:endParaRPr lang="pl-PL" dirty="0"/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en-US" dirty="0"/>
              <a:t>his could be an </a:t>
            </a:r>
            <a:r>
              <a:rPr lang="en-US" dirty="0" err="1"/>
              <a:t>exi</a:t>
            </a:r>
            <a:r>
              <a:rPr lang="pl-PL" dirty="0"/>
              <a:t>s</a:t>
            </a:r>
            <a:r>
              <a:rPr lang="en-US" dirty="0"/>
              <a:t>ting or new cluster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Schedule</a:t>
            </a:r>
            <a:r>
              <a:rPr lang="pl-PL" dirty="0"/>
              <a:t>,</a:t>
            </a:r>
            <a:r>
              <a:rPr lang="en-US" dirty="0"/>
              <a:t> i.e. how often the Job runs</a:t>
            </a:r>
            <a:endParaRPr lang="pl-PL" dirty="0"/>
          </a:p>
          <a:p>
            <a:pPr marL="1494953" lvl="2" indent="-342900">
              <a:buFont typeface="Arial" panose="020B0604020202020204" pitchFamily="34" charset="0"/>
              <a:buChar char="•"/>
            </a:pPr>
            <a:r>
              <a:rPr lang="en-US" dirty="0"/>
              <a:t>Jobs can also be run one time right away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BF777EAD-581E-4E3E-8A86-632E45A0596F}"/>
              </a:ext>
            </a:extLst>
          </p:cNvPr>
          <p:cNvGrpSpPr/>
          <p:nvPr/>
        </p:nvGrpSpPr>
        <p:grpSpPr>
          <a:xfrm>
            <a:off x="5760244" y="1725046"/>
            <a:ext cx="5314456" cy="4180888"/>
            <a:chOff x="5046980" y="1136276"/>
            <a:chExt cx="6749536" cy="5309867"/>
          </a:xfrm>
        </p:grpSpPr>
        <p:grpSp>
          <p:nvGrpSpPr>
            <p:cNvPr id="8" name="Group 5">
              <a:extLst>
                <a:ext uri="{FF2B5EF4-FFF2-40B4-BE49-F238E27FC236}">
                  <a16:creationId xmlns:a16="http://schemas.microsoft.com/office/drawing/2014/main" id="{ED5014C4-2A5A-47CB-A7AB-3BB355A80D31}"/>
                </a:ext>
              </a:extLst>
            </p:cNvPr>
            <p:cNvGrpSpPr/>
            <p:nvPr/>
          </p:nvGrpSpPr>
          <p:grpSpPr>
            <a:xfrm>
              <a:off x="5046980" y="1136276"/>
              <a:ext cx="6749536" cy="3571749"/>
              <a:chOff x="5582217" y="1330116"/>
              <a:chExt cx="6405073" cy="3680192"/>
            </a:xfrm>
          </p:grpSpPr>
          <p:pic>
            <p:nvPicPr>
              <p:cNvPr id="11" name="Picture 3">
                <a:extLst>
                  <a:ext uri="{FF2B5EF4-FFF2-40B4-BE49-F238E27FC236}">
                    <a16:creationId xmlns:a16="http://schemas.microsoft.com/office/drawing/2014/main" id="{16D27575-6916-4DC3-8F03-6135B9A5D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82217" y="1330116"/>
                <a:ext cx="6405073" cy="3680192"/>
              </a:xfrm>
              <a:prstGeom prst="rect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2" name="Rectangle 4">
                <a:extLst>
                  <a:ext uri="{FF2B5EF4-FFF2-40B4-BE49-F238E27FC236}">
                    <a16:creationId xmlns:a16="http://schemas.microsoft.com/office/drawing/2014/main" id="{188187C3-AA65-4D81-9EF0-6D06D57752D2}"/>
                  </a:ext>
                </a:extLst>
              </p:cNvPr>
              <p:cNvSpPr/>
              <p:nvPr/>
            </p:nvSpPr>
            <p:spPr bwMode="auto">
              <a:xfrm>
                <a:off x="10292668" y="1337673"/>
                <a:ext cx="1639969" cy="31731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9" name="Picture 7">
              <a:extLst>
                <a:ext uri="{FF2B5EF4-FFF2-40B4-BE49-F238E27FC236}">
                  <a16:creationId xmlns:a16="http://schemas.microsoft.com/office/drawing/2014/main" id="{D69767CC-A1A8-4AC4-8A55-CAB123B1E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6980" y="4823581"/>
              <a:ext cx="4222962" cy="1622562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117F8F-2CEB-4C01-B69A-03263C39D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21305" y="4823581"/>
              <a:ext cx="2275211" cy="162256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747139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1E04-2D02-4224-B31C-137A5A9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C13CF-726C-4597-B425-EEA4374AD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Introduction to Databricks</a:t>
            </a:r>
            <a:endParaRPr lang="pl-PL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l-PL" sz="2400" dirty="0"/>
              <a:t>Data Access and Integration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Data Analytics</a:t>
            </a:r>
            <a:endParaRPr lang="pl-PL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Data Engineering (ETL)</a:t>
            </a:r>
            <a:endParaRPr lang="pl-PL" sz="24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pl-PL" sz="2400" dirty="0"/>
              <a:t>Other Workloads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/>
              <a:t>Sample </a:t>
            </a:r>
            <a:r>
              <a:rPr lang="pl-PL" sz="2400" dirty="0"/>
              <a:t>Scenarios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Summary &amp; Resources</a:t>
            </a:r>
            <a:endParaRPr lang="pl-PL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6068F-C243-4F26-BF30-851C4C35E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076" y="1347969"/>
            <a:ext cx="6889412" cy="38752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647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F2638E97-1A0A-420D-83E4-90E4BFF4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and Running Jobs (</a:t>
            </a:r>
            <a:r>
              <a:rPr lang="pl-PL" dirty="0"/>
              <a:t>2</a:t>
            </a:r>
            <a:r>
              <a:rPr lang="en-US" dirty="0"/>
              <a:t> of 2)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EF1333D-03FA-4342-91A5-C5451C160C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you create a new job you can optionally specify </a:t>
            </a:r>
            <a:r>
              <a:rPr lang="en-US" b="1" dirty="0"/>
              <a:t>advanced options</a:t>
            </a:r>
            <a:r>
              <a:rPr lang="en-US" dirty="0"/>
              <a:t>: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Maximum number of </a:t>
            </a:r>
            <a:r>
              <a:rPr lang="en-US" b="1" dirty="0"/>
              <a:t>concurrent runs</a:t>
            </a:r>
            <a:r>
              <a:rPr lang="en-US" dirty="0"/>
              <a:t> of the Job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Timeout</a:t>
            </a:r>
            <a:r>
              <a:rPr lang="en-US" dirty="0"/>
              <a:t>: Jobs still running beyond the specified duration are automatically killed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Retry Policy</a:t>
            </a:r>
            <a:r>
              <a:rPr lang="en-US" dirty="0"/>
              <a:t>: Specifies if—and when—failed jobs will be retried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Permissions</a:t>
            </a:r>
            <a:r>
              <a:rPr lang="en-US" dirty="0"/>
              <a:t>: Who can do what with jobs. This allows for Job definition and management to be securely shared with others (see next slide)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030E2806-674B-4F3B-B1E2-31DE9F8C136A}"/>
              </a:ext>
            </a:extLst>
          </p:cNvPr>
          <p:cNvGrpSpPr/>
          <p:nvPr/>
        </p:nvGrpSpPr>
        <p:grpSpPr>
          <a:xfrm>
            <a:off x="5832248" y="1597543"/>
            <a:ext cx="5248599" cy="4111612"/>
            <a:chOff x="5046980" y="1136276"/>
            <a:chExt cx="6835168" cy="5354487"/>
          </a:xfrm>
        </p:grpSpPr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BEE24C61-BBF7-4B55-AD72-B1A15373CA19}"/>
                </a:ext>
              </a:extLst>
            </p:cNvPr>
            <p:cNvGrpSpPr/>
            <p:nvPr/>
          </p:nvGrpSpPr>
          <p:grpSpPr>
            <a:xfrm>
              <a:off x="5046980" y="1136276"/>
              <a:ext cx="6749536" cy="3571749"/>
              <a:chOff x="5582217" y="1330116"/>
              <a:chExt cx="6405073" cy="3680192"/>
            </a:xfrm>
          </p:grpSpPr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54774B4D-1F4E-4E99-8E6D-12BED0F03F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82217" y="1330116"/>
                <a:ext cx="6405073" cy="3680192"/>
              </a:xfrm>
              <a:prstGeom prst="rect">
                <a:avLst/>
              </a:prstGeom>
              <a:ln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D51737DE-DD09-4B7C-A042-9AA294F5AEA8}"/>
                  </a:ext>
                </a:extLst>
              </p:cNvPr>
              <p:cNvSpPr/>
              <p:nvPr/>
            </p:nvSpPr>
            <p:spPr bwMode="auto">
              <a:xfrm>
                <a:off x="10292668" y="1337673"/>
                <a:ext cx="1639969" cy="317315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6" name="Picture 10">
              <a:extLst>
                <a:ext uri="{FF2B5EF4-FFF2-40B4-BE49-F238E27FC236}">
                  <a16:creationId xmlns:a16="http://schemas.microsoft.com/office/drawing/2014/main" id="{C943C421-F161-4EDE-9250-3C3416D88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5330" y="4822730"/>
              <a:ext cx="2986818" cy="1668031"/>
            </a:xfrm>
            <a:prstGeom prst="rect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89BFB55A-772C-4267-8792-0AA37C6DE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6980" y="4822731"/>
              <a:ext cx="3658713" cy="1668032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1990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4B5E5F-6404-40F8-8908-A906630D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Jobs</a:t>
            </a:r>
            <a:r>
              <a:rPr lang="pl-PL" dirty="0"/>
              <a:t> </a:t>
            </a:r>
            <a:r>
              <a:rPr lang="pl-PL" dirty="0" err="1"/>
              <a:t>History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07F568C-3674-45CA-B651-7962BAF93F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the Azure Databricks </a:t>
            </a:r>
            <a:r>
              <a:rPr lang="en-US" b="1" dirty="0"/>
              <a:t>Jobs Portal</a:t>
            </a:r>
            <a:r>
              <a:rPr lang="en-US" dirty="0"/>
              <a:t> you can view: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The list of currently </a:t>
            </a:r>
            <a:r>
              <a:rPr lang="en-US" b="1" dirty="0"/>
              <a:t>running</a:t>
            </a:r>
            <a:r>
              <a:rPr lang="en-US" dirty="0"/>
              <a:t> (Active) Jobs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b="1" dirty="0"/>
              <a:t>History</a:t>
            </a:r>
            <a:r>
              <a:rPr lang="en-US" dirty="0"/>
              <a:t> of old Job runs (for up to 60 days)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output</a:t>
            </a:r>
            <a:r>
              <a:rPr lang="en-US" dirty="0"/>
              <a:t> of a particular Job run (including standard error, standard output, Spark UI logs)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DD71A7-2441-4F09-805D-EEE7C351DBEE}"/>
              </a:ext>
            </a:extLst>
          </p:cNvPr>
          <p:cNvGrpSpPr/>
          <p:nvPr/>
        </p:nvGrpSpPr>
        <p:grpSpPr>
          <a:xfrm>
            <a:off x="6058919" y="1725046"/>
            <a:ext cx="4989735" cy="3936554"/>
            <a:chOff x="6096000" y="1092448"/>
            <a:chExt cx="5280660" cy="416607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9BCA7E98-5637-4CD3-A03C-C7B6FE4F1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1092448"/>
              <a:ext cx="5280660" cy="4166074"/>
            </a:xfrm>
            <a:prstGeom prst="rect">
              <a:avLst/>
            </a:prstGeom>
            <a:ln>
              <a:solidFill>
                <a:srgbClr val="006699"/>
              </a:solidFill>
            </a:ln>
          </p:spPr>
        </p:pic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9A4C66D3-12E0-4E65-A26A-E2D1F2731DE6}"/>
                </a:ext>
              </a:extLst>
            </p:cNvPr>
            <p:cNvSpPr/>
            <p:nvPr/>
          </p:nvSpPr>
          <p:spPr bwMode="auto">
            <a:xfrm>
              <a:off x="10519504" y="1092448"/>
              <a:ext cx="857156" cy="18009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739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21C5D-89BC-4C3E-A03B-C83F7CB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5102" dirty="0"/>
              <a:t>Data Access and Integration</a:t>
            </a:r>
            <a:endParaRPr lang="en-US" sz="5102" dirty="0"/>
          </a:p>
        </p:txBody>
      </p:sp>
    </p:spTree>
    <p:extLst>
      <p:ext uri="{BB962C8B-B14F-4D97-AF65-F5344CB8AC3E}">
        <p14:creationId xmlns:p14="http://schemas.microsoft.com/office/powerpoint/2010/main" val="2206644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7289A3-ECD7-4956-B9FB-59A902DA72BE}"/>
              </a:ext>
            </a:extLst>
          </p:cNvPr>
          <p:cNvSpPr/>
          <p:nvPr/>
        </p:nvSpPr>
        <p:spPr>
          <a:xfrm>
            <a:off x="386511" y="1623612"/>
            <a:ext cx="11191928" cy="877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1" dirty="0">
                <a:cs typeface="Segoe UI Semilight" panose="020B0402040204020203" pitchFamily="34" charset="0"/>
              </a:rPr>
              <a:t>Data can be read from Azure Blob Storage using the </a:t>
            </a:r>
            <a:r>
              <a:rPr lang="en-US" sz="1701" b="1" dirty="0">
                <a:cs typeface="Segoe UI Semilight" panose="020B0402040204020203" pitchFamily="34" charset="0"/>
              </a:rPr>
              <a:t>Hadoop </a:t>
            </a:r>
            <a:r>
              <a:rPr lang="en-US" sz="1701" b="1" dirty="0" err="1">
                <a:cs typeface="Segoe UI Semilight" panose="020B0402040204020203" pitchFamily="34" charset="0"/>
              </a:rPr>
              <a:t>FileSystem</a:t>
            </a:r>
            <a:r>
              <a:rPr lang="en-US" sz="1701" b="1" dirty="0">
                <a:cs typeface="Segoe UI Semilight" panose="020B0402040204020203" pitchFamily="34" charset="0"/>
              </a:rPr>
              <a:t> </a:t>
            </a:r>
            <a:r>
              <a:rPr lang="en-US" sz="1701" dirty="0">
                <a:cs typeface="Segoe UI Semilight" panose="020B0402040204020203" pitchFamily="34" charset="0"/>
              </a:rPr>
              <a:t>interface. Data can be read from public storage accounts without any additional settings. To read data from a private storage account, you need to set an </a:t>
            </a:r>
            <a:r>
              <a:rPr lang="en-US" sz="1701" b="1" dirty="0">
                <a:cs typeface="Segoe UI Semilight" panose="020B0402040204020203" pitchFamily="34" charset="0"/>
              </a:rPr>
              <a:t>account key </a:t>
            </a:r>
            <a:r>
              <a:rPr lang="en-US" sz="1701" dirty="0">
                <a:cs typeface="Segoe UI Semilight" panose="020B0402040204020203" pitchFamily="34" charset="0"/>
              </a:rPr>
              <a:t>or a </a:t>
            </a:r>
            <a:r>
              <a:rPr lang="en-US" sz="1701" b="1" dirty="0">
                <a:cs typeface="Segoe UI Semilight" panose="020B0402040204020203" pitchFamily="34" charset="0"/>
              </a:rPr>
              <a:t>Shared Access Signature (SAS)</a:t>
            </a:r>
            <a:r>
              <a:rPr lang="en-US" sz="1701" dirty="0">
                <a:cs typeface="Segoe UI Semilight" panose="020B0402040204020203" pitchFamily="34" charset="0"/>
              </a:rPr>
              <a:t> in your notebook</a:t>
            </a:r>
            <a:r>
              <a:rPr lang="pl-PL" sz="1701" dirty="0">
                <a:cs typeface="Segoe UI Semilight" panose="020B0402040204020203" pitchFamily="34" charset="0"/>
              </a:rPr>
              <a:t> or use </a:t>
            </a:r>
            <a:r>
              <a:rPr lang="pl-PL" sz="1701" b="1" dirty="0">
                <a:cs typeface="Segoe UI Semilight" panose="020B0402040204020203" pitchFamily="34" charset="0"/>
              </a:rPr>
              <a:t>Azure Key Vault</a:t>
            </a:r>
            <a:r>
              <a:rPr lang="pl-PL" sz="1701" dirty="0">
                <a:cs typeface="Segoe UI Semilight" panose="020B0402040204020203" pitchFamily="34" charset="0"/>
              </a:rPr>
              <a:t>.</a:t>
            </a:r>
            <a:endParaRPr lang="en-US" sz="1701" b="1" dirty="0">
              <a:cs typeface="Segoe UI Semilight" panose="020B0402040204020203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45DEC63-2DAC-49DC-B5A3-FA271FC4D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38" y="3043588"/>
            <a:ext cx="10457915" cy="4886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4017"/>
            <a:r>
              <a:rPr lang="pl-PL" altLang="en-US" sz="1050" b="1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05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spark</a:t>
            </a:r>
            <a:r>
              <a:rPr lang="en-US" altLang="en-US" sz="1050" b="1" dirty="0" err="1">
                <a:latin typeface="Consolas" panose="020B0609020204030204" pitchFamily="49" charset="0"/>
              </a:rPr>
              <a:t>.</a:t>
            </a:r>
            <a:r>
              <a:rPr lang="en-US" altLang="en-US" sz="105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conf</a:t>
            </a:r>
            <a:r>
              <a:rPr lang="en-US" altLang="en-US" sz="1050" b="1" dirty="0" err="1">
                <a:latin typeface="Consolas" panose="020B0609020204030204" pitchFamily="49" charset="0"/>
              </a:rPr>
              <a:t>.</a:t>
            </a:r>
            <a:r>
              <a:rPr lang="en-US" altLang="en-US" sz="105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set</a:t>
            </a:r>
            <a:r>
              <a:rPr lang="en-US" altLang="en-US" sz="1050" b="1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050" b="1" dirty="0">
                <a:solidFill>
                  <a:srgbClr val="404040"/>
                </a:solidFill>
                <a:latin typeface="Consolas" panose="020B0609020204030204" pitchFamily="49" charset="0"/>
              </a:rPr>
              <a:t>( </a:t>
            </a:r>
            <a:r>
              <a:rPr lang="en-US" altLang="en-US" sz="105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"</a:t>
            </a:r>
            <a:r>
              <a:rPr lang="en-US" alt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fs.azure.account.key.{Your Storage Account Name}.blob.core.windows.net"</a:t>
            </a:r>
            <a:r>
              <a:rPr lang="en-US" alt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, </a:t>
            </a:r>
            <a:r>
              <a:rPr lang="en-US" alt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"{Your Storage Account Access Key}"</a:t>
            </a:r>
            <a:r>
              <a:rPr lang="en-US" altLang="en-US" sz="1000" b="1" dirty="0">
                <a:solidFill>
                  <a:srgbClr val="40404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)</a:t>
            </a:r>
            <a:r>
              <a:rPr lang="en-US" altLang="en-US" sz="1000" b="1" dirty="0">
                <a:latin typeface="Consolas" panose="020B0609020204030204" pitchFamily="49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62A2A-E12E-4D75-90BB-2D04F6B7A478}"/>
              </a:ext>
            </a:extLst>
          </p:cNvPr>
          <p:cNvSpPr txBox="1"/>
          <p:nvPr/>
        </p:nvSpPr>
        <p:spPr>
          <a:xfrm>
            <a:off x="386510" y="2628584"/>
            <a:ext cx="2760351" cy="488604"/>
          </a:xfrm>
          <a:prstGeom prst="rect">
            <a:avLst/>
          </a:prstGeom>
          <a:noFill/>
        </p:spPr>
        <p:txBody>
          <a:bodyPr wrap="none" lIns="172805" tIns="138244" rIns="172805" bIns="138244" rtlCol="0">
            <a:spAutoFit/>
          </a:bodyPr>
          <a:lstStyle/>
          <a:p>
            <a:pPr>
              <a:lnSpc>
                <a:spcPct val="90000"/>
              </a:lnSpc>
              <a:spcAft>
                <a:spcPts val="567"/>
              </a:spcAft>
            </a:pPr>
            <a:r>
              <a:rPr lang="en-US" sz="1512" b="1" dirty="0">
                <a:cs typeface="Segoe UI Semibold" panose="020B0702040204020203" pitchFamily="34" charset="0"/>
              </a:rPr>
              <a:t>Setting up an account key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08142-97CC-4FBA-A4C4-0C5894026A68}"/>
              </a:ext>
            </a:extLst>
          </p:cNvPr>
          <p:cNvSpPr/>
          <p:nvPr/>
        </p:nvSpPr>
        <p:spPr>
          <a:xfrm>
            <a:off x="386511" y="3648453"/>
            <a:ext cx="3865397" cy="488604"/>
          </a:xfrm>
          <a:prstGeom prst="rect">
            <a:avLst/>
          </a:prstGeom>
          <a:noFill/>
        </p:spPr>
        <p:txBody>
          <a:bodyPr wrap="none" lIns="172805" tIns="138244" rIns="172805" bIns="138244" rtlCol="0">
            <a:spAutoFit/>
          </a:bodyPr>
          <a:lstStyle/>
          <a:p>
            <a:pPr>
              <a:lnSpc>
                <a:spcPct val="90000"/>
              </a:lnSpc>
              <a:spcAft>
                <a:spcPts val="567"/>
              </a:spcAft>
            </a:pPr>
            <a:r>
              <a:rPr lang="en-US" sz="1512" b="1" dirty="0">
                <a:cs typeface="Segoe UI Semibold" panose="020B0702040204020203" pitchFamily="34" charset="0"/>
              </a:rPr>
              <a:t>Setting up a SAS for a given container: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7DBB17B-A7AA-4972-8277-66D139552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49" y="4131948"/>
            <a:ext cx="10457915" cy="4886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64017"/>
            <a:r>
              <a:rPr lang="pl-PL" altLang="en-US" sz="1050" b="1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050" b="1" dirty="0" err="1">
                <a:solidFill>
                  <a:srgbClr val="333333"/>
                </a:solidFill>
                <a:latin typeface="Consolas" panose="020B0609020204030204" pitchFamily="49" charset="0"/>
              </a:rPr>
              <a:t>spark.conf.set</a:t>
            </a:r>
            <a:r>
              <a:rPr lang="en-US" altLang="en-US" sz="600" b="1" dirty="0">
                <a:solidFill>
                  <a:srgbClr val="404040"/>
                </a:solidFill>
                <a:latin typeface="Consolas" panose="020B0609020204030204" pitchFamily="49" charset="0"/>
              </a:rPr>
              <a:t>( </a:t>
            </a:r>
            <a:r>
              <a:rPr lang="en-US" alt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"fs.azure.sas.{Your Container Name}.{Your Storage Account Name}.blob.core.windows.net"</a:t>
            </a:r>
            <a:r>
              <a:rPr lang="en-US" altLang="en-US" sz="1000" b="1" dirty="0">
                <a:solidFill>
                  <a:srgbClr val="40404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, </a:t>
            </a:r>
            <a:r>
              <a:rPr lang="en-US" alt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"{Your SAS For The Given Container}"</a:t>
            </a:r>
            <a:r>
              <a:rPr lang="en-US" altLang="en-US" sz="1000" b="1" dirty="0">
                <a:solidFill>
                  <a:srgbClr val="40404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)</a:t>
            </a:r>
            <a:r>
              <a:rPr lang="en-US" altLang="en-US" sz="500" b="1" dirty="0">
                <a:latin typeface="Consolas" panose="020B0609020204030204" pitchFamily="49" charset="0"/>
                <a:cs typeface="Calibri Light" panose="020F0302020204030204" pitchFamily="34" charset="0"/>
              </a:rPr>
              <a:t> </a:t>
            </a:r>
            <a:endParaRPr lang="en-US" altLang="en-US" sz="1000" b="1" dirty="0">
              <a:latin typeface="Consolas" panose="020B0609020204030204" pitchFamily="49" charset="0"/>
              <a:cs typeface="Calibri Light" panose="020F03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F07517-0849-46DB-8A79-4BB2BA472C86}"/>
              </a:ext>
            </a:extLst>
          </p:cNvPr>
          <p:cNvSpPr/>
          <p:nvPr/>
        </p:nvSpPr>
        <p:spPr>
          <a:xfrm>
            <a:off x="386510" y="4765476"/>
            <a:ext cx="10915404" cy="488604"/>
          </a:xfrm>
          <a:prstGeom prst="rect">
            <a:avLst/>
          </a:prstGeom>
          <a:noFill/>
        </p:spPr>
        <p:txBody>
          <a:bodyPr wrap="none" lIns="172805" tIns="138244" rIns="172805" bIns="138244" rtlCol="0">
            <a:spAutoFit/>
          </a:bodyPr>
          <a:lstStyle/>
          <a:p>
            <a:pPr>
              <a:lnSpc>
                <a:spcPct val="90000"/>
              </a:lnSpc>
              <a:spcAft>
                <a:spcPts val="567"/>
              </a:spcAft>
            </a:pPr>
            <a:r>
              <a:rPr lang="en-US" sz="1512" dirty="0">
                <a:cs typeface="Segoe UI Semibold" panose="020B0702040204020203" pitchFamily="34" charset="0"/>
              </a:rPr>
              <a:t>Once an account key or a SAS is setup, you can use </a:t>
            </a:r>
            <a:r>
              <a:rPr lang="en-US" sz="1512" b="1" dirty="0">
                <a:cs typeface="Segoe UI Semibold" panose="020B0702040204020203" pitchFamily="34" charset="0"/>
              </a:rPr>
              <a:t>standard Spark and Databricks APIs </a:t>
            </a:r>
            <a:r>
              <a:rPr lang="en-US" sz="1512" dirty="0">
                <a:cs typeface="Segoe UI Semibold" panose="020B0702040204020203" pitchFamily="34" charset="0"/>
              </a:rPr>
              <a:t>to read from the storage account: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CC378-461E-4DBB-A5ED-BDF4CFC5DBC1}"/>
              </a:ext>
            </a:extLst>
          </p:cNvPr>
          <p:cNvSpPr/>
          <p:nvPr/>
        </p:nvSpPr>
        <p:spPr>
          <a:xfrm>
            <a:off x="506247" y="5203371"/>
            <a:ext cx="10457917" cy="73680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r>
              <a:rPr lang="en-US" sz="1000" b="1" dirty="0">
                <a:latin typeface="Consolas" panose="020B0609020204030204" pitchFamily="49" charset="0"/>
              </a:rPr>
              <a:t>val df = spark.read.parquet</a:t>
            </a:r>
            <a:r>
              <a:rPr lang="en-US" sz="1000" b="1" dirty="0">
                <a:solidFill>
                  <a:srgbClr val="00206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(</a:t>
            </a:r>
            <a:r>
              <a:rPr 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"wasbs://{Your Container Name}@m{Your Storage Account  name}.blob.core.windows.net/{Your Directory Name}"</a:t>
            </a:r>
            <a:r>
              <a:rPr lang="en-US" sz="1000" b="1" dirty="0">
                <a:solidFill>
                  <a:srgbClr val="00206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)</a:t>
            </a:r>
          </a:p>
          <a:p>
            <a:r>
              <a:rPr lang="en-US" sz="1000" b="1" dirty="0">
                <a:latin typeface="Consolas" panose="020B0609020204030204" pitchFamily="49" charset="0"/>
              </a:rPr>
              <a:t>dbutils.fs.ls("</a:t>
            </a:r>
            <a:r>
              <a:rPr 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wasbs://{Your </a:t>
            </a:r>
            <a:r>
              <a:rPr lang="en-US" alt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ntainer Name</a:t>
            </a:r>
            <a:r>
              <a:rPr 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}@{</a:t>
            </a:r>
            <a:r>
              <a:rPr lang="en-US" alt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Your Storage Account Name</a:t>
            </a:r>
            <a:r>
              <a:rPr lang="en-US" sz="1000" b="1" dirty="0">
                <a:solidFill>
                  <a:srgbClr val="DD1144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}.blob.core.windows.net/{Your Directory Name}"</a:t>
            </a:r>
            <a:r>
              <a:rPr lang="en-US" sz="1000" b="1" dirty="0">
                <a:solidFill>
                  <a:srgbClr val="002060"/>
                </a:solidFill>
                <a:latin typeface="Consolas" panose="020B0609020204030204" pitchFamily="49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0F759C1C-ED7B-4BD8-AED4-F7CC94EC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Blob</a:t>
            </a:r>
            <a:r>
              <a:rPr lang="pl-PL" dirty="0"/>
              <a:t> Storage Integration</a:t>
            </a:r>
          </a:p>
        </p:txBody>
      </p:sp>
    </p:spTree>
    <p:extLst>
      <p:ext uri="{BB962C8B-B14F-4D97-AF65-F5344CB8AC3E}">
        <p14:creationId xmlns:p14="http://schemas.microsoft.com/office/powerpoint/2010/main" val="163626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683B8-768D-48A0-89C2-50657AA9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Azure Data Lake Gen2 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767F8-5729-4797-8DB4-C08433F59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b="1" dirty="0"/>
              <a:t>Four ways </a:t>
            </a:r>
            <a:r>
              <a:rPr lang="pl-PL" dirty="0"/>
              <a:t>to access ADLS Gen2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Pass your </a:t>
            </a:r>
            <a:r>
              <a:rPr lang="pl-PL" dirty="0">
                <a:solidFill>
                  <a:srgbClr val="404040"/>
                </a:solidFill>
              </a:rPr>
              <a:t>AAD </a:t>
            </a:r>
            <a:r>
              <a:rPr lang="en-US" dirty="0">
                <a:solidFill>
                  <a:srgbClr val="404040"/>
                </a:solidFill>
              </a:rPr>
              <a:t>credentials, also known as </a:t>
            </a:r>
            <a:r>
              <a:rPr lang="en-US" b="1" dirty="0">
                <a:solidFill>
                  <a:srgbClr val="404040"/>
                </a:solidFill>
              </a:rPr>
              <a:t>credential passthrough</a:t>
            </a:r>
            <a:endParaRPr lang="pl-PL" b="1" dirty="0">
              <a:solidFill>
                <a:srgbClr val="404040"/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04040"/>
                </a:solidFill>
              </a:rPr>
              <a:t>Mount</a:t>
            </a:r>
            <a:r>
              <a:rPr lang="en-US" dirty="0">
                <a:solidFill>
                  <a:srgbClr val="404040"/>
                </a:solidFill>
              </a:rPr>
              <a:t> an </a:t>
            </a:r>
            <a:r>
              <a:rPr lang="pl-PL" dirty="0">
                <a:solidFill>
                  <a:srgbClr val="404040"/>
                </a:solidFill>
              </a:rPr>
              <a:t>ADLS </a:t>
            </a:r>
            <a:r>
              <a:rPr lang="en-US" dirty="0">
                <a:solidFill>
                  <a:srgbClr val="404040"/>
                </a:solidFill>
              </a:rPr>
              <a:t>Gen2 filesystem to DBFS using a service principal and OAuth 2.0</a:t>
            </a:r>
            <a:endParaRPr lang="pl-PL" dirty="0">
              <a:solidFill>
                <a:srgbClr val="404040"/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Use a </a:t>
            </a:r>
            <a:r>
              <a:rPr lang="en-US" b="1" dirty="0">
                <a:solidFill>
                  <a:srgbClr val="404040"/>
                </a:solidFill>
              </a:rPr>
              <a:t>service principal </a:t>
            </a:r>
            <a:r>
              <a:rPr lang="en-US" dirty="0">
                <a:solidFill>
                  <a:srgbClr val="404040"/>
                </a:solidFill>
              </a:rPr>
              <a:t>directly</a:t>
            </a:r>
            <a:endParaRPr lang="pl-PL" dirty="0">
              <a:solidFill>
                <a:srgbClr val="404040"/>
              </a:solidFill>
            </a:endParaRP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</a:rPr>
              <a:t>Use the </a:t>
            </a:r>
            <a:r>
              <a:rPr lang="pl-PL" dirty="0">
                <a:solidFill>
                  <a:srgbClr val="404040"/>
                </a:solidFill>
              </a:rPr>
              <a:t>ADLS </a:t>
            </a:r>
            <a:r>
              <a:rPr lang="en-US" dirty="0">
                <a:solidFill>
                  <a:srgbClr val="404040"/>
                </a:solidFill>
              </a:rPr>
              <a:t>Gen2 storage account </a:t>
            </a:r>
            <a:r>
              <a:rPr lang="en-US" b="1" dirty="0">
                <a:solidFill>
                  <a:srgbClr val="404040"/>
                </a:solidFill>
              </a:rPr>
              <a:t>access key </a:t>
            </a:r>
            <a:r>
              <a:rPr lang="en-US" dirty="0">
                <a:solidFill>
                  <a:srgbClr val="404040"/>
                </a:solidFill>
              </a:rPr>
              <a:t>directly</a:t>
            </a:r>
            <a:endParaRPr lang="pl-PL" dirty="0"/>
          </a:p>
          <a:p>
            <a:endParaRPr lang="pl-PL" dirty="0">
              <a:hlinkClick r:id="rId2"/>
            </a:endParaRPr>
          </a:p>
          <a:p>
            <a:r>
              <a:rPr lang="en-US" sz="2200" dirty="0">
                <a:hlinkClick r:id="rId2"/>
              </a:rPr>
              <a:t>https://docs.azuredatabricks.net/spark/latest/data-sources/azure/adls-passthrough.html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74465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5DB5462E-34B9-4332-80E6-E6A263D2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SQL DW Integration 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967AD71-F57D-4EC3-BC02-832915013C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 bring in data from </a:t>
            </a:r>
            <a:r>
              <a:rPr lang="en-US" b="1" dirty="0"/>
              <a:t>Azure SQL DW</a:t>
            </a:r>
            <a:r>
              <a:rPr lang="en-US" dirty="0"/>
              <a:t> to perform advanced analytics that require both structured and unstructured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Currently you can access data in Azure SQL DW via the </a:t>
            </a:r>
            <a:r>
              <a:rPr lang="en-US" b="1" dirty="0"/>
              <a:t>JDBC driver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Azure SQL DW is authenticated via </a:t>
            </a:r>
            <a:r>
              <a:rPr lang="en-US" b="1" dirty="0"/>
              <a:t>AAD</a:t>
            </a:r>
            <a:r>
              <a:rPr lang="en-US" dirty="0"/>
              <a:t> then Azure Databricks user can seamlessly access Azure SQL DW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96D28B2-3B86-4558-AB52-36D258E6F297}"/>
              </a:ext>
            </a:extLst>
          </p:cNvPr>
          <p:cNvGrpSpPr/>
          <p:nvPr/>
        </p:nvGrpSpPr>
        <p:grpSpPr>
          <a:xfrm>
            <a:off x="5832248" y="2252846"/>
            <a:ext cx="5382946" cy="1974483"/>
            <a:chOff x="5056490" y="2729552"/>
            <a:chExt cx="6660107" cy="244295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037FC4E2-E510-4BB4-BD96-EF07129E3152}"/>
                </a:ext>
              </a:extLst>
            </p:cNvPr>
            <p:cNvSpPr/>
            <p:nvPr/>
          </p:nvSpPr>
          <p:spPr bwMode="auto">
            <a:xfrm>
              <a:off x="5056490" y="2729552"/>
              <a:ext cx="6660107" cy="2442950"/>
            </a:xfrm>
            <a:prstGeom prst="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 descr="https://www.onmsft.com/wp-content/uploads/2017/09/Azure-1050x437.png.pagespeed.ce.UEo5r3u7ZS.png">
              <a:extLst>
                <a:ext uri="{FF2B5EF4-FFF2-40B4-BE49-F238E27FC236}">
                  <a16:creationId xmlns:a16="http://schemas.microsoft.com/office/drawing/2014/main" id="{4EB1EBE3-89DE-4D3D-8A1D-20551C4B9E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213" y="4663957"/>
              <a:ext cx="1197431" cy="49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C43BC224-813D-443E-9EAA-2EECCB0A3D66}"/>
                </a:ext>
              </a:extLst>
            </p:cNvPr>
            <p:cNvGrpSpPr/>
            <p:nvPr/>
          </p:nvGrpSpPr>
          <p:grpSpPr>
            <a:xfrm>
              <a:off x="5254382" y="3126934"/>
              <a:ext cx="6313532" cy="1682022"/>
              <a:chOff x="5609230" y="2975212"/>
              <a:chExt cx="6313532" cy="1682022"/>
            </a:xfrm>
          </p:grpSpPr>
          <p:sp>
            <p:nvSpPr>
              <p:cNvPr id="10" name="Rectangle 5">
                <a:extLst>
                  <a:ext uri="{FF2B5EF4-FFF2-40B4-BE49-F238E27FC236}">
                    <a16:creationId xmlns:a16="http://schemas.microsoft.com/office/drawing/2014/main" id="{FE645FB5-DF80-4E83-8000-FD737D1C567C}"/>
                  </a:ext>
                </a:extLst>
              </p:cNvPr>
              <p:cNvSpPr/>
              <p:nvPr/>
            </p:nvSpPr>
            <p:spPr bwMode="auto">
              <a:xfrm>
                <a:off x="5609230" y="2975212"/>
                <a:ext cx="3057098" cy="151330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5">
                <a:extLst>
                  <a:ext uri="{FF2B5EF4-FFF2-40B4-BE49-F238E27FC236}">
                    <a16:creationId xmlns:a16="http://schemas.microsoft.com/office/drawing/2014/main" id="{45A6DF1F-DC06-4128-A2B6-6D93C9F1C701}"/>
                  </a:ext>
                </a:extLst>
              </p:cNvPr>
              <p:cNvSpPr/>
              <p:nvPr/>
            </p:nvSpPr>
            <p:spPr bwMode="auto">
              <a:xfrm>
                <a:off x="9949218" y="2975212"/>
                <a:ext cx="1973544" cy="1514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810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TextBox 6">
                <a:extLst>
                  <a:ext uri="{FF2B5EF4-FFF2-40B4-BE49-F238E27FC236}">
                    <a16:creationId xmlns:a16="http://schemas.microsoft.com/office/drawing/2014/main" id="{8BA61EFC-EA9F-4AEE-BF7F-A9552FAB2775}"/>
                  </a:ext>
                </a:extLst>
              </p:cNvPr>
              <p:cNvSpPr txBox="1"/>
              <p:nvPr/>
            </p:nvSpPr>
            <p:spPr>
              <a:xfrm>
                <a:off x="5930955" y="4020336"/>
                <a:ext cx="2431382" cy="636898"/>
              </a:xfrm>
              <a:prstGeom prst="rect">
                <a:avLst/>
              </a:prstGeom>
              <a:noFill/>
            </p:spPr>
            <p:txBody>
              <a:bodyPr wrap="none" lIns="172805" tIns="138244" rIns="172805" bIns="13824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67"/>
                  </a:spcAft>
                </a:pPr>
                <a:r>
                  <a:rPr lang="en-US" sz="1701" dirty="0">
                    <a:solidFill>
                      <a:schemeClr val="bg1"/>
                    </a:solidFill>
                    <a:latin typeface="+mj-lt"/>
                  </a:rPr>
                  <a:t>Azure Databricks</a:t>
                </a:r>
              </a:p>
            </p:txBody>
          </p:sp>
          <p:grpSp>
            <p:nvGrpSpPr>
              <p:cNvPr id="13" name="Group 9">
                <a:extLst>
                  <a:ext uri="{FF2B5EF4-FFF2-40B4-BE49-F238E27FC236}">
                    <a16:creationId xmlns:a16="http://schemas.microsoft.com/office/drawing/2014/main" id="{1449548F-706F-484F-A843-C8F70EB971E1}"/>
                  </a:ext>
                </a:extLst>
              </p:cNvPr>
              <p:cNvGrpSpPr/>
              <p:nvPr/>
            </p:nvGrpSpPr>
            <p:grpSpPr>
              <a:xfrm>
                <a:off x="5863171" y="3181042"/>
                <a:ext cx="5634943" cy="1006521"/>
                <a:chOff x="5863171" y="3181042"/>
                <a:chExt cx="5634943" cy="1006521"/>
              </a:xfrm>
            </p:grpSpPr>
            <p:pic>
              <p:nvPicPr>
                <p:cNvPr id="14" name="Picture 4" descr="Image result for Spark SQL icon">
                  <a:extLst>
                    <a:ext uri="{FF2B5EF4-FFF2-40B4-BE49-F238E27FC236}">
                      <a16:creationId xmlns:a16="http://schemas.microsoft.com/office/drawing/2014/main" id="{4750D3CA-A2B2-4F02-9E2F-424CF6F1927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63171" y="3420479"/>
                  <a:ext cx="1417765" cy="527647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20000"/>
                      <a:lumOff val="80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0" descr="http://bytepadding.com/wp-content/uploads/2017/02/java-jdbc-300x160.png">
                  <a:extLst>
                    <a:ext uri="{FF2B5EF4-FFF2-40B4-BE49-F238E27FC236}">
                      <a16:creationId xmlns:a16="http://schemas.microsoft.com/office/drawing/2014/main" id="{1DEA4544-6274-4C5F-9B27-91A706E640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5890" y="3420479"/>
                  <a:ext cx="989337" cy="527646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pic>
              <p:nvPicPr>
                <p:cNvPr id="16" name="Picture 2" descr="http://www.cloudmonix.com/wp-content/uploads/2016/12/Azure-Data-Warehouse.png">
                  <a:extLst>
                    <a:ext uri="{FF2B5EF4-FFF2-40B4-BE49-F238E27FC236}">
                      <a16:creationId xmlns:a16="http://schemas.microsoft.com/office/drawing/2014/main" id="{FBE8D6AC-98B8-487E-A2DD-34EE5C394B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91593" y="3181042"/>
                  <a:ext cx="1006521" cy="10065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8609E1-AEB0-430A-BCA1-9CB616B5798F}"/>
                </a:ext>
              </a:extLst>
            </p:cNvPr>
            <p:cNvCxnSpPr>
              <a:cxnSpLocks/>
            </p:cNvCxnSpPr>
            <p:nvPr/>
          </p:nvCxnSpPr>
          <p:spPr>
            <a:xfrm>
              <a:off x="8130379" y="3884031"/>
              <a:ext cx="2006366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23">
              <a:extLst>
                <a:ext uri="{FF2B5EF4-FFF2-40B4-BE49-F238E27FC236}">
                  <a16:creationId xmlns:a16="http://schemas.microsoft.com/office/drawing/2014/main" id="{6883D161-8CF5-4650-9877-DEB38C93AD0E}"/>
                </a:ext>
              </a:extLst>
            </p:cNvPr>
            <p:cNvSpPr txBox="1"/>
            <p:nvPr/>
          </p:nvSpPr>
          <p:spPr>
            <a:xfrm>
              <a:off x="9494367" y="4189953"/>
              <a:ext cx="2173549" cy="636898"/>
            </a:xfrm>
            <a:prstGeom prst="rect">
              <a:avLst/>
            </a:prstGeom>
            <a:noFill/>
          </p:spPr>
          <p:txBody>
            <a:bodyPr wrap="non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701" dirty="0">
                  <a:solidFill>
                    <a:srgbClr val="4EB1FF"/>
                  </a:solidFill>
                  <a:latin typeface="+mj-lt"/>
                </a:rPr>
                <a:t>Azure SQL DW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266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484A78-56F7-44F6-8929-4E6F52F5F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Power BI Integration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834AC6-03E7-46CC-9C64-4F453E863F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b="1" dirty="0"/>
              <a:t>Power BI Desktop </a:t>
            </a:r>
            <a:r>
              <a:rPr lang="en-US" sz="1512" dirty="0"/>
              <a:t>can connect to Azure Databricks clusters to query data using </a:t>
            </a:r>
            <a:r>
              <a:rPr lang="en-US" sz="1512" b="1" dirty="0"/>
              <a:t>JDBC/ODBC server </a:t>
            </a:r>
            <a:r>
              <a:rPr lang="en-US" sz="1512" dirty="0"/>
              <a:t>that runs on the driver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This server listens on port 10000 and it is not accessible outside the subnet where the cluster is running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Azure Databricks uses a </a:t>
            </a:r>
            <a:r>
              <a:rPr lang="en-US" sz="1512" b="1" dirty="0"/>
              <a:t>public HTTPS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The JDBC/ODBC connection information can be obtained from the </a:t>
            </a:r>
            <a:r>
              <a:rPr lang="en-US" sz="1512" b="1" dirty="0"/>
              <a:t>Cluster UI</a:t>
            </a:r>
            <a:r>
              <a:rPr lang="en-US" sz="1512" dirty="0"/>
              <a:t> directly as shown in the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When establishing the connection, you can use a </a:t>
            </a:r>
            <a:r>
              <a:rPr lang="en-US" sz="1512" b="1" dirty="0"/>
              <a:t>Personal Access Token</a:t>
            </a:r>
            <a:r>
              <a:rPr lang="en-US" sz="1512" dirty="0"/>
              <a:t> to authenticate to the cluster gateway. Only users who have attach permissions can access the cluster via the JDBC/ ODBC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In Power BI desktop you can setup the connection by choosing the ODBC data source in the “Get Data”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512" dirty="0"/>
          </a:p>
        </p:txBody>
      </p:sp>
      <p:pic>
        <p:nvPicPr>
          <p:cNvPr id="5" name="Picture 10" descr="https://dpspowerbi.blob.core.windows.net/powerbi-prod-media/powerbi.microsoft.com/en-us/documentation/articles/powerbi-desktop-data-sources/20171006123104/data-sources_1.png">
            <a:extLst>
              <a:ext uri="{FF2B5EF4-FFF2-40B4-BE49-F238E27FC236}">
                <a16:creationId xmlns:a16="http://schemas.microsoft.com/office/drawing/2014/main" id="{27D8BD86-CAC1-4C5E-9DB2-63E1C028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48" y="1725046"/>
            <a:ext cx="2701685" cy="319771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A9DCD7B9-1C95-44C3-8B53-76E369048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341" y="3420186"/>
            <a:ext cx="3573352" cy="2416472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0011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93B954-A958-4D44-A515-D1EFCDDD9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Cosmos</a:t>
            </a:r>
            <a:r>
              <a:rPr lang="pl-PL" dirty="0"/>
              <a:t> DB Integration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F9C850-66DA-44E6-B7C3-4048304CFD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512" dirty="0"/>
              <a:t>With  Spark connector for </a:t>
            </a:r>
            <a:r>
              <a:rPr lang="pl-PL" sz="1512" b="1" dirty="0"/>
              <a:t>Azure Cosmos DB</a:t>
            </a:r>
            <a:r>
              <a:rPr lang="pl-PL" sz="1512" dirty="0"/>
              <a:t>, Apache Spark can now interact with all Azure Cosmos DB data models: Documents, Tables, and Graphs</a:t>
            </a:r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pl-PL" sz="1323" dirty="0"/>
              <a:t>Efficiently exploits the native Azure Cosmos DB </a:t>
            </a:r>
            <a:r>
              <a:rPr lang="pl-PL" sz="1323" b="1" dirty="0"/>
              <a:t>managed indexes</a:t>
            </a:r>
            <a:r>
              <a:rPr lang="pl-PL" sz="1323" dirty="0"/>
              <a:t> and enables updateable columns when performing analytics. </a:t>
            </a:r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pl-PL" sz="1323" dirty="0"/>
              <a:t>Utilizes </a:t>
            </a:r>
            <a:r>
              <a:rPr lang="pl-PL" sz="1323" b="1" dirty="0"/>
              <a:t>push-down predicate filtering</a:t>
            </a:r>
            <a:r>
              <a:rPr lang="pl-PL" sz="1323" dirty="0"/>
              <a:t> against fast-changing globally-distributed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512" dirty="0" err="1"/>
              <a:t>Some</a:t>
            </a:r>
            <a:r>
              <a:rPr lang="pl-PL" sz="1512" dirty="0"/>
              <a:t> </a:t>
            </a:r>
            <a:r>
              <a:rPr lang="pl-PL" sz="1512" dirty="0" err="1"/>
              <a:t>use-cases</a:t>
            </a:r>
            <a:r>
              <a:rPr lang="pl-PL" sz="1512" dirty="0"/>
              <a:t> for </a:t>
            </a:r>
            <a:r>
              <a:rPr lang="pl-PL" sz="1512" dirty="0" err="1"/>
              <a:t>Azure</a:t>
            </a:r>
            <a:r>
              <a:rPr lang="pl-PL" sz="1512" dirty="0"/>
              <a:t> </a:t>
            </a:r>
            <a:r>
              <a:rPr lang="pl-PL" sz="1512" dirty="0" err="1"/>
              <a:t>Cosmos</a:t>
            </a:r>
            <a:r>
              <a:rPr lang="pl-PL" sz="1512" dirty="0"/>
              <a:t> DB + Spark </a:t>
            </a:r>
            <a:r>
              <a:rPr lang="pl-PL" sz="1512" dirty="0" err="1"/>
              <a:t>include</a:t>
            </a:r>
            <a:r>
              <a:rPr lang="pl-PL" sz="1512" dirty="0"/>
              <a:t>:</a:t>
            </a:r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pl-PL" sz="1323" dirty="0"/>
              <a:t>Streaming </a:t>
            </a:r>
            <a:r>
              <a:rPr lang="pl-PL" sz="1323" dirty="0" err="1"/>
              <a:t>Extract</a:t>
            </a:r>
            <a:r>
              <a:rPr lang="pl-PL" sz="1323" dirty="0"/>
              <a:t>, </a:t>
            </a:r>
            <a:r>
              <a:rPr lang="pl-PL" sz="1323" dirty="0" err="1"/>
              <a:t>Transformation</a:t>
            </a:r>
            <a:r>
              <a:rPr lang="pl-PL" sz="1323" dirty="0"/>
              <a:t>, and </a:t>
            </a:r>
            <a:r>
              <a:rPr lang="pl-PL" sz="1323" dirty="0" err="1"/>
              <a:t>Loading</a:t>
            </a:r>
            <a:r>
              <a:rPr lang="pl-PL" sz="1323" dirty="0"/>
              <a:t> of data (ETL)</a:t>
            </a:r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pl-PL" sz="1323" dirty="0"/>
              <a:t>Data </a:t>
            </a:r>
            <a:r>
              <a:rPr lang="pl-PL" sz="1323" dirty="0" err="1"/>
              <a:t>enrichment</a:t>
            </a:r>
            <a:endParaRPr lang="pl-PL" sz="1323" dirty="0"/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pl-PL" sz="1323" dirty="0" err="1"/>
              <a:t>Trigger</a:t>
            </a:r>
            <a:r>
              <a:rPr lang="pl-PL" sz="1323" dirty="0"/>
              <a:t> event </a:t>
            </a:r>
            <a:r>
              <a:rPr lang="pl-PL" sz="1323" dirty="0" err="1"/>
              <a:t>detection</a:t>
            </a:r>
            <a:endParaRPr lang="pl-PL" sz="1323" dirty="0"/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pl-PL" sz="1323" dirty="0" err="1"/>
              <a:t>Complex</a:t>
            </a:r>
            <a:r>
              <a:rPr lang="pl-PL" sz="1323" dirty="0"/>
              <a:t> </a:t>
            </a:r>
            <a:r>
              <a:rPr lang="pl-PL" sz="1323" dirty="0" err="1"/>
              <a:t>session</a:t>
            </a:r>
            <a:r>
              <a:rPr lang="pl-PL" sz="1323" dirty="0"/>
              <a:t> </a:t>
            </a:r>
            <a:r>
              <a:rPr lang="pl-PL" sz="1323" dirty="0" err="1"/>
              <a:t>analysis</a:t>
            </a:r>
            <a:r>
              <a:rPr lang="pl-PL" sz="1323" dirty="0"/>
              <a:t> and </a:t>
            </a:r>
            <a:r>
              <a:rPr lang="pl-PL" sz="1323" dirty="0" err="1"/>
              <a:t>personalization</a:t>
            </a:r>
            <a:endParaRPr lang="pl-PL" sz="1323" dirty="0"/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pl-PL" sz="1323" dirty="0"/>
              <a:t>Visual data </a:t>
            </a:r>
            <a:r>
              <a:rPr lang="pl-PL" sz="1323" dirty="0" err="1"/>
              <a:t>exploration</a:t>
            </a:r>
            <a:r>
              <a:rPr lang="pl-PL" sz="1323" dirty="0"/>
              <a:t> and </a:t>
            </a:r>
            <a:r>
              <a:rPr lang="pl-PL" sz="1323" dirty="0" err="1"/>
              <a:t>interactive</a:t>
            </a:r>
            <a:r>
              <a:rPr lang="pl-PL" sz="1323" dirty="0"/>
              <a:t> </a:t>
            </a:r>
            <a:r>
              <a:rPr lang="pl-PL" sz="1323" dirty="0" err="1"/>
              <a:t>analysis</a:t>
            </a:r>
            <a:endParaRPr lang="pl-PL" sz="1323" dirty="0"/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pl-PL" sz="1323" dirty="0"/>
              <a:t>Notebook </a:t>
            </a:r>
            <a:r>
              <a:rPr lang="pl-PL" sz="1323" dirty="0" err="1"/>
              <a:t>experience</a:t>
            </a:r>
            <a:r>
              <a:rPr lang="pl-PL" sz="1323" dirty="0"/>
              <a:t> for data </a:t>
            </a:r>
            <a:r>
              <a:rPr lang="pl-PL" sz="1323" dirty="0" err="1"/>
              <a:t>exploration</a:t>
            </a:r>
            <a:r>
              <a:rPr lang="pl-PL" sz="1323" dirty="0"/>
              <a:t>, </a:t>
            </a:r>
            <a:r>
              <a:rPr lang="pl-PL" sz="1323" dirty="0" err="1"/>
              <a:t>information</a:t>
            </a:r>
            <a:r>
              <a:rPr lang="pl-PL" sz="1323" dirty="0"/>
              <a:t> </a:t>
            </a:r>
            <a:r>
              <a:rPr lang="pl-PL" sz="1323" dirty="0" err="1"/>
              <a:t>sharing</a:t>
            </a:r>
            <a:r>
              <a:rPr lang="pl-PL" sz="1323" dirty="0"/>
              <a:t>, and </a:t>
            </a:r>
            <a:r>
              <a:rPr lang="pl-PL" sz="1323" dirty="0" err="1"/>
              <a:t>collaboration</a:t>
            </a:r>
            <a:endParaRPr lang="pl-PL" sz="1323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512" dirty="0"/>
          </a:p>
        </p:txBody>
      </p:sp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75330178-ED7E-4D5F-BFBF-35E7959C6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25" y="2401362"/>
            <a:ext cx="4648356" cy="167745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694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21C5D-89BC-4C3E-A03B-C83F7CB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5102" dirty="0"/>
              <a:t>Data Analytics</a:t>
            </a:r>
            <a:endParaRPr lang="en-US" sz="5102" dirty="0"/>
          </a:p>
        </p:txBody>
      </p:sp>
    </p:spTree>
    <p:extLst>
      <p:ext uri="{BB962C8B-B14F-4D97-AF65-F5344CB8AC3E}">
        <p14:creationId xmlns:p14="http://schemas.microsoft.com/office/powerpoint/2010/main" val="687736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9355A3-68BA-4E9A-BDFE-7237DCD0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Spark SQL </a:t>
            </a:r>
            <a:r>
              <a:rPr lang="pl-PL" dirty="0" err="1"/>
              <a:t>Overview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1D0C99F-1F28-403F-B3AC-695DC0FFC9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Spark SQL is a </a:t>
            </a:r>
            <a:r>
              <a:rPr lang="en-US" b="1" dirty="0"/>
              <a:t>distributed SQL query engine</a:t>
            </a:r>
            <a:r>
              <a:rPr lang="en-US" dirty="0"/>
              <a:t> for processing structured data 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Can query data stored in wide variety of </a:t>
            </a:r>
            <a:r>
              <a:rPr lang="en-US" b="1" dirty="0"/>
              <a:t>data sources</a:t>
            </a:r>
            <a:r>
              <a:rPr lang="pl-PL" b="1" dirty="0"/>
              <a:t> </a:t>
            </a:r>
            <a:r>
              <a:rPr lang="pl-PL" dirty="0"/>
              <a:t>- </a:t>
            </a:r>
            <a:r>
              <a:rPr lang="en-US" dirty="0"/>
              <a:t>external databases, structured data files, Hive tables and more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can be queried using either SQL or  HiveQL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 </a:t>
            </a:r>
            <a:r>
              <a:rPr lang="en-US" b="1" dirty="0"/>
              <a:t>bindings</a:t>
            </a:r>
            <a:r>
              <a:rPr lang="en-US" dirty="0"/>
              <a:t> in Python, Scala and Java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Has built-in support for </a:t>
            </a:r>
            <a:r>
              <a:rPr lang="en-US" b="1" dirty="0"/>
              <a:t>structured streaming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Built using the </a:t>
            </a:r>
            <a:r>
              <a:rPr lang="en-US" b="1" dirty="0"/>
              <a:t>Catalyst</a:t>
            </a:r>
            <a:r>
              <a:rPr lang="en-US" dirty="0"/>
              <a:t> optimizer and </a:t>
            </a:r>
            <a:r>
              <a:rPr lang="en-US" b="1" dirty="0"/>
              <a:t>Tungsten</a:t>
            </a:r>
            <a:r>
              <a:rPr lang="en-US" dirty="0"/>
              <a:t> execution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A7CAA411-C2FF-47B2-B521-5426D96A4BC2}"/>
              </a:ext>
            </a:extLst>
          </p:cNvPr>
          <p:cNvGrpSpPr/>
          <p:nvPr/>
        </p:nvGrpSpPr>
        <p:grpSpPr>
          <a:xfrm>
            <a:off x="5760244" y="1725046"/>
            <a:ext cx="5474498" cy="3048350"/>
            <a:chOff x="6375633" y="2360675"/>
            <a:chExt cx="5909862" cy="3290773"/>
          </a:xfrm>
        </p:grpSpPr>
        <p:grpSp>
          <p:nvGrpSpPr>
            <p:cNvPr id="7" name="Group 10">
              <a:extLst>
                <a:ext uri="{FF2B5EF4-FFF2-40B4-BE49-F238E27FC236}">
                  <a16:creationId xmlns:a16="http://schemas.microsoft.com/office/drawing/2014/main" id="{7107BD78-A7F3-49AD-A8C8-2130E2BFE410}"/>
                </a:ext>
              </a:extLst>
            </p:cNvPr>
            <p:cNvGrpSpPr/>
            <p:nvPr/>
          </p:nvGrpSpPr>
          <p:grpSpPr>
            <a:xfrm>
              <a:off x="6375633" y="2360675"/>
              <a:ext cx="5909862" cy="3290773"/>
              <a:chOff x="5607058" y="1571850"/>
              <a:chExt cx="6678437" cy="3665314"/>
            </a:xfrm>
          </p:grpSpPr>
          <p:pic>
            <p:nvPicPr>
              <p:cNvPr id="9" name="Picture 2" descr="http://www.gatorsmile.io/wp-content/uploads/2017/01/Screenshot-2017-01-21-16.28.20-1024x562.png">
                <a:extLst>
                  <a:ext uri="{FF2B5EF4-FFF2-40B4-BE49-F238E27FC236}">
                    <a16:creationId xmlns:a16="http://schemas.microsoft.com/office/drawing/2014/main" id="{C345998A-CD7D-4BE8-BF48-FE732F178E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7058" y="1571850"/>
                <a:ext cx="6678437" cy="36653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BADB822-D162-4D42-AFE4-F72FB2873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0958" y="2996590"/>
                <a:ext cx="969802" cy="726415"/>
              </a:xfrm>
              <a:prstGeom prst="rect">
                <a:avLst/>
              </a:prstGeom>
            </p:spPr>
          </p:pic>
        </p:grpSp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777772B7-54DE-4A8F-9CB0-2C47C3BEE57A}"/>
                </a:ext>
              </a:extLst>
            </p:cNvPr>
            <p:cNvSpPr/>
            <p:nvPr/>
          </p:nvSpPr>
          <p:spPr bwMode="auto">
            <a:xfrm>
              <a:off x="6942703" y="2384140"/>
              <a:ext cx="1308683" cy="71834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2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441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21C5D-89BC-4C3E-A03B-C83F7CB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5102" dirty="0" err="1"/>
              <a:t>Introduction</a:t>
            </a:r>
            <a:r>
              <a:rPr lang="pl-PL" sz="5102" dirty="0"/>
              <a:t> to </a:t>
            </a:r>
            <a:r>
              <a:rPr lang="pl-PL" sz="5102" dirty="0" err="1"/>
              <a:t>Databricks</a:t>
            </a:r>
            <a:endParaRPr lang="en-US" sz="5102" dirty="0"/>
          </a:p>
        </p:txBody>
      </p:sp>
    </p:spTree>
    <p:extLst>
      <p:ext uri="{BB962C8B-B14F-4D97-AF65-F5344CB8AC3E}">
        <p14:creationId xmlns:p14="http://schemas.microsoft.com/office/powerpoint/2010/main" val="457285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D9D42D-D1C2-4113-9BDC-C2E84D85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Databases and </a:t>
            </a:r>
            <a:r>
              <a:rPr lang="pl-PL" dirty="0" err="1"/>
              <a:t>Tables</a:t>
            </a:r>
            <a:r>
              <a:rPr lang="pl-PL" dirty="0"/>
              <a:t> </a:t>
            </a:r>
            <a:r>
              <a:rPr lang="pl-PL" dirty="0" err="1"/>
              <a:t>Overview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6740259-7B40-49E7-9644-B3AF293F94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b="1" dirty="0"/>
              <a:t>Databases</a:t>
            </a:r>
            <a:r>
              <a:rPr lang="en-US" sz="1701" dirty="0"/>
              <a:t> are a collection of  </a:t>
            </a:r>
            <a:r>
              <a:rPr lang="en-US" sz="1701" b="1" dirty="0"/>
              <a:t>related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dirty="0"/>
              <a:t>Tables are defined using the GUI in the console or programmatically using APIs or 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dirty="0"/>
              <a:t>Databricks uses the </a:t>
            </a:r>
            <a:r>
              <a:rPr lang="en-US" sz="1701" b="1" dirty="0"/>
              <a:t>Hive </a:t>
            </a:r>
            <a:r>
              <a:rPr lang="en-US" sz="1701" b="1" dirty="0" err="1"/>
              <a:t>metastore</a:t>
            </a:r>
            <a:r>
              <a:rPr lang="en-US" sz="1701" dirty="0"/>
              <a:t> to manage tables, and supports all file formats and Hive data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dirty="0"/>
              <a:t>Like Apache Spark </a:t>
            </a:r>
            <a:r>
              <a:rPr lang="en-US" sz="1701" dirty="0" err="1"/>
              <a:t>DataFrames</a:t>
            </a:r>
            <a:r>
              <a:rPr lang="en-US" sz="1701" dirty="0"/>
              <a:t>, </a:t>
            </a:r>
            <a:r>
              <a:rPr lang="en-US" sz="1701" b="1" dirty="0"/>
              <a:t>any Spark operation</a:t>
            </a:r>
            <a:r>
              <a:rPr lang="en-US" sz="1701" dirty="0"/>
              <a:t> can be applied to Tables (including caching, filtering)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b="1" dirty="0"/>
              <a:t>Partitioned Tables </a:t>
            </a:r>
            <a:r>
              <a:rPr lang="en-US" sz="1701" dirty="0"/>
              <a:t>and </a:t>
            </a:r>
            <a:r>
              <a:rPr lang="en-US" sz="1701" b="1" dirty="0"/>
              <a:t>Partition Pruning</a:t>
            </a:r>
            <a:r>
              <a:rPr lang="en-US" sz="1701" dirty="0"/>
              <a:t>: Spark SQL is able to dynamically generate partitions at the file storage level to provide partition columns for tables</a:t>
            </a:r>
            <a:endParaRPr lang="pl-PL" sz="1701" dirty="0"/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en-US" sz="1301" dirty="0"/>
              <a:t>When the table is scanned, Spark pushes down the filter predicates involving the </a:t>
            </a:r>
            <a:r>
              <a:rPr lang="en-US" sz="1301" dirty="0" err="1"/>
              <a:t>partitionBy</a:t>
            </a:r>
            <a:r>
              <a:rPr lang="en-US" sz="1301" dirty="0"/>
              <a:t> keys for partition pruning.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62400AF3-6F20-458F-8958-B1067D47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600" y="1725047"/>
            <a:ext cx="4249779" cy="3408866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9699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55B7FF-F292-4BCD-82CA-DF1AB1BB9197}"/>
              </a:ext>
            </a:extLst>
          </p:cNvPr>
          <p:cNvSpPr txBox="1"/>
          <p:nvPr/>
        </p:nvSpPr>
        <p:spPr>
          <a:xfrm>
            <a:off x="4155659" y="5164270"/>
            <a:ext cx="3059066" cy="483090"/>
          </a:xfrm>
          <a:prstGeom prst="rect">
            <a:avLst/>
          </a:prstGeom>
          <a:noFill/>
        </p:spPr>
        <p:txBody>
          <a:bodyPr wrap="square" lIns="169408" tIns="135526" rIns="169408" bIns="135526" rtlCol="0">
            <a:spAutoFit/>
          </a:bodyPr>
          <a:lstStyle/>
          <a:p>
            <a:pPr algn="ctr" defTabSz="863985">
              <a:lnSpc>
                <a:spcPct val="90000"/>
              </a:lnSpc>
              <a:spcBef>
                <a:spcPts val="567"/>
              </a:spcBef>
              <a:buClr>
                <a:schemeClr val="accent1"/>
              </a:buClr>
            </a:pPr>
            <a:r>
              <a:rPr lang="en-US" sz="151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From data in DBFS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E8466-64E1-4E0E-94AE-EEF54ED60B05}"/>
              </a:ext>
            </a:extLst>
          </p:cNvPr>
          <p:cNvSpPr txBox="1"/>
          <p:nvPr/>
        </p:nvSpPr>
        <p:spPr>
          <a:xfrm>
            <a:off x="511245" y="5724534"/>
            <a:ext cx="7563258" cy="483090"/>
          </a:xfrm>
          <a:prstGeom prst="rect">
            <a:avLst/>
          </a:prstGeom>
          <a:noFill/>
        </p:spPr>
        <p:txBody>
          <a:bodyPr wrap="square" lIns="169408" tIns="135526" rIns="169408" bIns="135526" rtlCol="0">
            <a:spAutoFit/>
          </a:bodyPr>
          <a:lstStyle/>
          <a:p>
            <a:pPr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Clr>
                <a:schemeClr val="accent1"/>
              </a:buClr>
            </a:pPr>
            <a:r>
              <a:rPr lang="en-US" sz="1512" i="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Note: You can also create tables programmatically (CREATE TABLE tablename …)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606A24-7D38-438B-9C77-6686B8A4333B}"/>
              </a:ext>
            </a:extLst>
          </p:cNvPr>
          <p:cNvSpPr/>
          <p:nvPr/>
        </p:nvSpPr>
        <p:spPr>
          <a:xfrm>
            <a:off x="7538143" y="4772696"/>
            <a:ext cx="3651637" cy="27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Clr>
                <a:schemeClr val="accent1"/>
              </a:buClr>
            </a:pPr>
            <a:r>
              <a:rPr lang="en-US" sz="1323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From local files (in CSV, JSON or Avro formats)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155FA-A61C-4C61-96F7-3F868AF44E6B}"/>
              </a:ext>
            </a:extLst>
          </p:cNvPr>
          <p:cNvSpPr/>
          <p:nvPr/>
        </p:nvSpPr>
        <p:spPr>
          <a:xfrm>
            <a:off x="787538" y="4894841"/>
            <a:ext cx="2323393" cy="301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Clr>
                <a:schemeClr val="accent1"/>
              </a:buClr>
            </a:pPr>
            <a:r>
              <a:rPr lang="en-US" sz="1512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From Spark Data Sources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41CE71-6CC2-4C5C-AE57-897F69AD3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44" y="2655600"/>
            <a:ext cx="2728835" cy="2085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75FBE3-0726-4608-8928-7DE2E749C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024" y="1754719"/>
            <a:ext cx="2457115" cy="3520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AFCDB8-7F53-4F6E-8B0C-E0161D268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81" y="2612952"/>
            <a:ext cx="2856599" cy="2170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ytuł 6">
            <a:extLst>
              <a:ext uri="{FF2B5EF4-FFF2-40B4-BE49-F238E27FC236}">
                <a16:creationId xmlns:a16="http://schemas.microsoft.com/office/drawing/2014/main" id="{1FDD0216-ACC2-4A7B-9C3C-EBD7BA69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Ways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</a:t>
            </a:r>
            <a:r>
              <a:rPr lang="pl-PL" dirty="0" err="1"/>
              <a:t>Table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430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B3369B-3292-4810-913A-9D4D7C821709}"/>
              </a:ext>
            </a:extLst>
          </p:cNvPr>
          <p:cNvSpPr txBox="1"/>
          <p:nvPr/>
        </p:nvSpPr>
        <p:spPr>
          <a:xfrm>
            <a:off x="316104" y="1566346"/>
            <a:ext cx="3713545" cy="4128857"/>
          </a:xfrm>
          <a:prstGeom prst="rect">
            <a:avLst/>
          </a:prstGeom>
          <a:noFill/>
        </p:spPr>
        <p:txBody>
          <a:bodyPr wrap="square" lIns="169408" tIns="135526" rIns="169408" bIns="135526" rtlCol="0">
            <a:spAutoFit/>
          </a:bodyPr>
          <a:lstStyle/>
          <a:p>
            <a:pPr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Clr>
                <a:schemeClr val="accent1"/>
              </a:buClr>
            </a:pPr>
            <a:r>
              <a:rPr lang="en-US" sz="1512" dirty="0">
                <a:cs typeface="Segoe UI" panose="020B0502040204020203" pitchFamily="34" charset="0"/>
              </a:rPr>
              <a:t>Azure Databricks tables support the following </a:t>
            </a:r>
            <a:r>
              <a:rPr lang="en-US" sz="1512" b="1" dirty="0">
                <a:cs typeface="Segoe UI" panose="020B0502040204020203" pitchFamily="34" charset="0"/>
              </a:rPr>
              <a:t>operations</a:t>
            </a:r>
          </a:p>
          <a:p>
            <a:pPr marL="270005" indent="-270005"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Font typeface="Arial" panose="020B0604020202020204" pitchFamily="34" charset="0"/>
              <a:buChar char="•"/>
            </a:pPr>
            <a:r>
              <a:rPr lang="en-US" sz="1512" b="1" dirty="0">
                <a:cs typeface="Segoe UI" panose="020B0502040204020203" pitchFamily="34" charset="0"/>
              </a:rPr>
              <a:t>Listing</a:t>
            </a:r>
            <a:r>
              <a:rPr lang="en-US" sz="1512" dirty="0">
                <a:cs typeface="Segoe UI" panose="020B0502040204020203" pitchFamily="34" charset="0"/>
              </a:rPr>
              <a:t> database and tables</a:t>
            </a:r>
          </a:p>
          <a:p>
            <a:pPr marL="270005" indent="-270005"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Font typeface="Arial" panose="020B0604020202020204" pitchFamily="34" charset="0"/>
              <a:buChar char="•"/>
            </a:pPr>
            <a:r>
              <a:rPr lang="en-US" sz="1512" b="1" dirty="0">
                <a:cs typeface="Segoe UI" panose="020B0502040204020203" pitchFamily="34" charset="0"/>
              </a:rPr>
              <a:t>Viewing</a:t>
            </a:r>
            <a:r>
              <a:rPr lang="en-US" sz="1512" dirty="0">
                <a:cs typeface="Segoe UI" panose="020B0502040204020203" pitchFamily="34" charset="0"/>
              </a:rPr>
              <a:t> table details including its schema and sample data</a:t>
            </a:r>
          </a:p>
          <a:p>
            <a:pPr marL="270005" indent="-270005"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Font typeface="Arial" panose="020B0604020202020204" pitchFamily="34" charset="0"/>
              <a:buChar char="•"/>
            </a:pPr>
            <a:r>
              <a:rPr lang="en-US" sz="1512" b="1" dirty="0">
                <a:cs typeface="Segoe UI" panose="020B0502040204020203" pitchFamily="34" charset="0"/>
              </a:rPr>
              <a:t>Reading</a:t>
            </a:r>
            <a:r>
              <a:rPr lang="en-US" sz="1512" dirty="0">
                <a:cs typeface="Segoe UI" panose="020B0502040204020203" pitchFamily="34" charset="0"/>
              </a:rPr>
              <a:t> from tables</a:t>
            </a:r>
          </a:p>
          <a:p>
            <a:pPr marL="270005" indent="-270005"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Font typeface="Arial" panose="020B0604020202020204" pitchFamily="34" charset="0"/>
              <a:buChar char="•"/>
            </a:pPr>
            <a:r>
              <a:rPr lang="en-US" sz="1512" b="1" dirty="0">
                <a:cs typeface="Segoe UI" panose="020B0502040204020203" pitchFamily="34" charset="0"/>
              </a:rPr>
              <a:t>Updating</a:t>
            </a:r>
            <a:r>
              <a:rPr lang="en-US" sz="1512" dirty="0">
                <a:cs typeface="Segoe UI" panose="020B0502040204020203" pitchFamily="34" charset="0"/>
              </a:rPr>
              <a:t> tables:  Table schema is immutable. However, a user can update table data by changing the underlying files.</a:t>
            </a:r>
          </a:p>
          <a:p>
            <a:pPr marL="270005" indent="-270005"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Font typeface="Arial" panose="020B0604020202020204" pitchFamily="34" charset="0"/>
              <a:buChar char="•"/>
            </a:pPr>
            <a:r>
              <a:rPr lang="en-US" sz="1512" b="1" dirty="0">
                <a:cs typeface="Segoe UI" panose="020B0502040204020203" pitchFamily="34" charset="0"/>
              </a:rPr>
              <a:t>Deleting</a:t>
            </a:r>
            <a:r>
              <a:rPr lang="en-US" sz="1512" dirty="0">
                <a:cs typeface="Segoe UI" panose="020B0502040204020203" pitchFamily="34" charset="0"/>
              </a:rPr>
              <a:t> tables: A user can delete tables either through the UI or programmatically</a:t>
            </a:r>
          </a:p>
          <a:p>
            <a:pPr defTabSz="863985">
              <a:lnSpc>
                <a:spcPct val="90000"/>
              </a:lnSpc>
              <a:spcBef>
                <a:spcPts val="556"/>
              </a:spcBef>
              <a:spcAft>
                <a:spcPts val="556"/>
              </a:spcAft>
              <a:buClr>
                <a:schemeClr val="accent1"/>
              </a:buClr>
            </a:pPr>
            <a:endParaRPr lang="en-US" sz="1512" dirty="0"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AB76D-61E5-416B-8117-0FE7A1CF7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649" y="1566346"/>
            <a:ext cx="2977469" cy="437909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116AE04-107A-4805-AE46-D724D62C0575}"/>
              </a:ext>
            </a:extLst>
          </p:cNvPr>
          <p:cNvGrpSpPr/>
          <p:nvPr/>
        </p:nvGrpSpPr>
        <p:grpSpPr>
          <a:xfrm>
            <a:off x="6790135" y="1939266"/>
            <a:ext cx="4155227" cy="3664453"/>
            <a:chOff x="7165620" y="2600261"/>
            <a:chExt cx="4397497" cy="387810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8AE259-7C7C-4E3C-95B0-5436CFEA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5620" y="2600261"/>
              <a:ext cx="4397497" cy="38781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0FFF5D-69BF-4F64-862A-6341087B86F4}"/>
                </a:ext>
              </a:extLst>
            </p:cNvPr>
            <p:cNvSpPr/>
            <p:nvPr/>
          </p:nvSpPr>
          <p:spPr bwMode="auto">
            <a:xfrm>
              <a:off x="10503462" y="2616445"/>
              <a:ext cx="1003412" cy="207675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Tytuł 4">
            <a:extLst>
              <a:ext uri="{FF2B5EF4-FFF2-40B4-BE49-F238E27FC236}">
                <a16:creationId xmlns:a16="http://schemas.microsoft.com/office/drawing/2014/main" id="{A4572168-4405-45E8-873B-21746483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Table</a:t>
            </a:r>
            <a:r>
              <a:rPr lang="pl-PL" dirty="0"/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3997922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70FC488-4BF5-40B1-B277-7F2F56FFE96B}"/>
              </a:ext>
            </a:extLst>
          </p:cNvPr>
          <p:cNvGrpSpPr/>
          <p:nvPr/>
        </p:nvGrpSpPr>
        <p:grpSpPr>
          <a:xfrm>
            <a:off x="1610428" y="1686099"/>
            <a:ext cx="8299632" cy="3896958"/>
            <a:chOff x="1990477" y="1411874"/>
            <a:chExt cx="8783540" cy="41241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7D02A6-814C-4F2D-93D8-EF1F3786F234}"/>
                </a:ext>
              </a:extLst>
            </p:cNvPr>
            <p:cNvSpPr/>
            <p:nvPr/>
          </p:nvSpPr>
          <p:spPr bwMode="auto">
            <a:xfrm>
              <a:off x="1990477" y="2898247"/>
              <a:ext cx="3123535" cy="899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Global Tables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3A5F31-9A7B-40D2-8EB8-12A816EFDA7B}"/>
                </a:ext>
              </a:extLst>
            </p:cNvPr>
            <p:cNvSpPr/>
            <p:nvPr/>
          </p:nvSpPr>
          <p:spPr bwMode="auto">
            <a:xfrm>
              <a:off x="7415918" y="2898247"/>
              <a:ext cx="3342197" cy="89966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268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Local Tables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9A2523-E5C7-4190-91CA-0F7CDD83903E}"/>
                </a:ext>
              </a:extLst>
            </p:cNvPr>
            <p:cNvSpPr/>
            <p:nvPr/>
          </p:nvSpPr>
          <p:spPr>
            <a:xfrm>
              <a:off x="1990477" y="3797912"/>
              <a:ext cx="3123535" cy="1738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67"/>
                </a:spcBef>
                <a:spcAft>
                  <a:spcPts val="567"/>
                </a:spcAft>
              </a:pPr>
              <a:r>
                <a:rPr lang="en-US" sz="1512" dirty="0">
                  <a:cs typeface="Segoe UI" panose="020B0502040204020203" pitchFamily="34" charset="0"/>
                </a:rPr>
                <a:t>Databricks registers global tables to the Hive metastore and makes them </a:t>
              </a:r>
              <a:r>
                <a:rPr lang="en-US" sz="1512" b="1" dirty="0">
                  <a:cs typeface="Segoe UI" panose="020B0502040204020203" pitchFamily="34" charset="0"/>
                </a:rPr>
                <a:t>available across all clusters</a:t>
              </a:r>
            </a:p>
            <a:p>
              <a:pPr>
                <a:spcBef>
                  <a:spcPts val="567"/>
                </a:spcBef>
                <a:spcAft>
                  <a:spcPts val="567"/>
                </a:spcAft>
              </a:pPr>
              <a:r>
                <a:rPr lang="en-US" sz="1512" dirty="0">
                  <a:cs typeface="Segoe UI" panose="020B0502040204020203" pitchFamily="34" charset="0"/>
                </a:rPr>
                <a:t>Only global tables are </a:t>
              </a:r>
              <a:r>
                <a:rPr lang="en-US" sz="1512" b="1" dirty="0">
                  <a:cs typeface="Segoe UI" panose="020B0502040204020203" pitchFamily="34" charset="0"/>
                </a:rPr>
                <a:t>visible in the Tables pane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4CE6E0-F9E1-4253-B2CB-16B7B153365E}"/>
                </a:ext>
              </a:extLst>
            </p:cNvPr>
            <p:cNvSpPr txBox="1"/>
            <p:nvPr/>
          </p:nvSpPr>
          <p:spPr>
            <a:xfrm>
              <a:off x="4524292" y="1411874"/>
              <a:ext cx="3567781" cy="62790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2268" dirty="0">
                  <a:solidFill>
                    <a:schemeClr val="bg1"/>
                  </a:solidFill>
                </a:rPr>
                <a:t>Azure Databricks Tables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73EFB7-99A6-401C-B378-11D0C7AAA209}"/>
                </a:ext>
              </a:extLst>
            </p:cNvPr>
            <p:cNvSpPr/>
            <p:nvPr/>
          </p:nvSpPr>
          <p:spPr>
            <a:xfrm>
              <a:off x="7415918" y="3821765"/>
              <a:ext cx="3358099" cy="14918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567"/>
                </a:spcBef>
                <a:spcAft>
                  <a:spcPts val="567"/>
                </a:spcAft>
              </a:pPr>
              <a:r>
                <a:rPr lang="en-US" sz="1512" dirty="0">
                  <a:cs typeface="Segoe UI" panose="020B0502040204020203" pitchFamily="34" charset="0"/>
                </a:rPr>
                <a:t>Databricks does not register local tables in the Hive metastore and are </a:t>
              </a:r>
              <a:r>
                <a:rPr lang="en-US" sz="1512" b="1" dirty="0">
                  <a:cs typeface="Segoe UI" panose="020B0502040204020203" pitchFamily="34" charset="0"/>
                </a:rPr>
                <a:t>only available within one cluster</a:t>
              </a:r>
              <a:r>
                <a:rPr lang="en-US" sz="1512" dirty="0">
                  <a:cs typeface="Segoe UI" panose="020B0502040204020203" pitchFamily="34" charset="0"/>
                </a:rPr>
                <a:t> </a:t>
              </a:r>
            </a:p>
            <a:p>
              <a:pPr>
                <a:spcBef>
                  <a:spcPts val="567"/>
                </a:spcBef>
                <a:spcAft>
                  <a:spcPts val="567"/>
                </a:spcAft>
              </a:pPr>
              <a:r>
                <a:rPr lang="en-US" sz="1512" dirty="0">
                  <a:cs typeface="Segoe UI" panose="020B0502040204020203" pitchFamily="34" charset="0"/>
                </a:rPr>
                <a:t>Also known as </a:t>
              </a:r>
              <a:r>
                <a:rPr lang="en-US" sz="1512" b="1" i="1" dirty="0">
                  <a:cs typeface="Segoe UI" panose="020B0502040204020203" pitchFamily="34" charset="0"/>
                </a:rPr>
                <a:t>temporary</a:t>
              </a:r>
              <a:r>
                <a:rPr lang="en-US" sz="1512" dirty="0">
                  <a:cs typeface="Segoe UI" panose="020B0502040204020203" pitchFamily="34" charset="0"/>
                </a:rPr>
                <a:t> tables</a:t>
              </a:r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FE5A3195-D37B-4A89-95CA-A41DEF61B29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292135" y="1004729"/>
              <a:ext cx="858509" cy="2906823"/>
            </a:xfrm>
            <a:prstGeom prst="bentConnector3">
              <a:avLst/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10B99BD3-0E51-4E3D-93D6-390FC1CFFEB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248413" y="1110603"/>
              <a:ext cx="914400" cy="27432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ytuł 8">
            <a:extLst>
              <a:ext uri="{FF2B5EF4-FFF2-40B4-BE49-F238E27FC236}">
                <a16:creationId xmlns:a16="http://schemas.microsoft.com/office/drawing/2014/main" id="{25548041-07BF-47CF-ACD6-5875A069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Local</a:t>
            </a:r>
            <a:r>
              <a:rPr lang="pl-PL" dirty="0"/>
              <a:t> and Global </a:t>
            </a:r>
            <a:r>
              <a:rPr lang="pl-PL" dirty="0" err="1"/>
              <a:t>Tables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7031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41DFF-5295-43C9-A388-39C825F8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Delta Lake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C1656-1C17-453D-9517-8E91359D2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291752"/>
          </a:xfrm>
        </p:spPr>
        <p:txBody>
          <a:bodyPr>
            <a:normAutofit fontScale="77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dirty="0"/>
              <a:t>Open source storage layer that brings reliability to data lakes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dirty="0"/>
              <a:t>Major benefits: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b="1" dirty="0"/>
              <a:t>ACID transactions </a:t>
            </a:r>
            <a:r>
              <a:rPr lang="en-US" dirty="0"/>
              <a:t>on Spark</a:t>
            </a:r>
            <a:r>
              <a:rPr lang="pl-PL" dirty="0"/>
              <a:t> – no inconsistent data for readers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b="1" dirty="0"/>
              <a:t>Scalable metadata </a:t>
            </a:r>
            <a:r>
              <a:rPr lang="en-US" dirty="0"/>
              <a:t>handling</a:t>
            </a:r>
            <a:r>
              <a:rPr lang="pl-PL" dirty="0"/>
              <a:t> - </a:t>
            </a:r>
            <a:r>
              <a:rPr lang="en-US" dirty="0"/>
              <a:t>handle all the metadata for petabyte-scale tables with billions of files </a:t>
            </a:r>
            <a:endParaRPr lang="pl-PL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b="1" dirty="0"/>
              <a:t>Streaming and batch unification</a:t>
            </a:r>
            <a:r>
              <a:rPr lang="pl-PL" dirty="0"/>
              <a:t>- a table in Delta Lake is both </a:t>
            </a:r>
            <a:r>
              <a:rPr lang="en-US" dirty="0"/>
              <a:t>a batch table as well as a streaming source and sink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b="1" dirty="0"/>
              <a:t>Schema enforcement</a:t>
            </a:r>
            <a:r>
              <a:rPr lang="pl-PL" b="1" dirty="0"/>
              <a:t> </a:t>
            </a:r>
            <a:r>
              <a:rPr lang="pl-PL" dirty="0"/>
              <a:t>- a</a:t>
            </a:r>
            <a:r>
              <a:rPr lang="en-US" dirty="0" err="1"/>
              <a:t>utomatically</a:t>
            </a:r>
            <a:r>
              <a:rPr lang="en-US" dirty="0"/>
              <a:t> handles schema variations to prevent insertion of bad records during ingestion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b="1" dirty="0"/>
              <a:t>Time travel</a:t>
            </a:r>
            <a:r>
              <a:rPr lang="pl-PL" b="1" dirty="0"/>
              <a:t> </a:t>
            </a:r>
            <a:r>
              <a:rPr lang="pl-PL" dirty="0"/>
              <a:t>- d</a:t>
            </a:r>
            <a:r>
              <a:rPr lang="en-US" dirty="0" err="1"/>
              <a:t>ata</a:t>
            </a:r>
            <a:r>
              <a:rPr lang="en-US" dirty="0"/>
              <a:t> versioning enables rollbacks, full historical audit trails, and reproducible machine learning experiments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046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21C5D-89BC-4C3E-A03B-C83F7CB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5102" dirty="0"/>
              <a:t>Data Engineering (ETL)</a:t>
            </a:r>
            <a:endParaRPr lang="en-US" sz="5102" dirty="0"/>
          </a:p>
        </p:txBody>
      </p:sp>
    </p:spTree>
    <p:extLst>
      <p:ext uri="{BB962C8B-B14F-4D97-AF65-F5344CB8AC3E}">
        <p14:creationId xmlns:p14="http://schemas.microsoft.com/office/powerpoint/2010/main" val="40568727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8DB3CCF9-4598-4A16-A02C-E21378454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Typical</a:t>
            </a:r>
            <a:r>
              <a:rPr lang="pl-PL" dirty="0"/>
              <a:t> </a:t>
            </a:r>
            <a:r>
              <a:rPr lang="pl-PL" dirty="0" err="1"/>
              <a:t>Transformations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6B7E614-AC8F-4897-87C9-C62A06D5C9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24" dirty="0"/>
              <a:t>Handle missing </a:t>
            </a:r>
            <a:r>
              <a:rPr lang="pl-PL" sz="3024" dirty="0" err="1"/>
              <a:t>values</a:t>
            </a:r>
            <a:endParaRPr lang="pl-PL" sz="3024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24" dirty="0" err="1"/>
              <a:t>Normalize</a:t>
            </a:r>
            <a:endParaRPr lang="pl-PL" sz="3024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24" dirty="0" err="1"/>
              <a:t>Deduplicate</a:t>
            </a:r>
            <a:endParaRPr lang="pl-PL" sz="3024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24" dirty="0" err="1"/>
              <a:t>Convert</a:t>
            </a:r>
            <a:r>
              <a:rPr lang="pl-PL" sz="3024" dirty="0"/>
              <a:t> data </a:t>
            </a:r>
            <a:r>
              <a:rPr lang="pl-PL" sz="3024" dirty="0" err="1"/>
              <a:t>types</a:t>
            </a:r>
            <a:endParaRPr lang="pl-PL" sz="3024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24" dirty="0"/>
              <a:t>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024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75AFE288-0FE8-439A-98BD-FDA6835B0C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24" dirty="0" err="1"/>
              <a:t>Change</a:t>
            </a:r>
            <a:r>
              <a:rPr lang="pl-PL" sz="3024" dirty="0"/>
              <a:t> </a:t>
            </a:r>
            <a:r>
              <a:rPr lang="pl-PL" sz="3024" dirty="0" err="1"/>
              <a:t>schema</a:t>
            </a:r>
            <a:endParaRPr lang="pl-PL" sz="3024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pl-PL" sz="2646" dirty="0" err="1"/>
              <a:t>Unpivot</a:t>
            </a:r>
            <a:endParaRPr lang="pl-PL" sz="2646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pl-PL" sz="2646" dirty="0" err="1"/>
              <a:t>Join</a:t>
            </a:r>
            <a:endParaRPr lang="pl-PL" sz="2646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pl-PL" sz="2646" dirty="0" err="1"/>
              <a:t>Add</a:t>
            </a:r>
            <a:r>
              <a:rPr lang="pl-PL" sz="2646" dirty="0"/>
              <a:t> </a:t>
            </a:r>
            <a:r>
              <a:rPr lang="pl-PL" sz="2646" dirty="0" err="1"/>
              <a:t>columns</a:t>
            </a:r>
            <a:r>
              <a:rPr lang="pl-PL" sz="2646" dirty="0"/>
              <a:t> (</a:t>
            </a:r>
            <a:r>
              <a:rPr lang="pl-PL" sz="2646" dirty="0" err="1"/>
              <a:t>calculations</a:t>
            </a:r>
            <a:r>
              <a:rPr lang="pl-PL" sz="2646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24" dirty="0" err="1"/>
              <a:t>Filter</a:t>
            </a:r>
            <a:endParaRPr lang="pl-PL" sz="3024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3024" dirty="0" err="1"/>
              <a:t>Aggregate</a:t>
            </a:r>
            <a:endParaRPr lang="pl-PL" sz="3024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z="3024" dirty="0"/>
          </a:p>
        </p:txBody>
      </p:sp>
    </p:spTree>
    <p:extLst>
      <p:ext uri="{BB962C8B-B14F-4D97-AF65-F5344CB8AC3E}">
        <p14:creationId xmlns:p14="http://schemas.microsoft.com/office/powerpoint/2010/main" val="100734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400A0E-8EC2-43CC-B579-628AFD8F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Integration with </a:t>
            </a:r>
            <a:r>
              <a:rPr lang="pl-PL" dirty="0" err="1"/>
              <a:t>Azure</a:t>
            </a:r>
            <a:r>
              <a:rPr lang="pl-PL" dirty="0"/>
              <a:t> Data </a:t>
            </a:r>
            <a:r>
              <a:rPr lang="pl-PL" dirty="0" err="1"/>
              <a:t>Factory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6EDE9BA-C972-4ADD-9CF2-127657C1B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/>
              <a:t>Data </a:t>
            </a:r>
            <a:r>
              <a:rPr lang="pl-PL" sz="3200" dirty="0" err="1"/>
              <a:t>Factory</a:t>
            </a:r>
            <a:r>
              <a:rPr lang="pl-PL" sz="3200" dirty="0"/>
              <a:t> for </a:t>
            </a:r>
            <a:r>
              <a:rPr lang="pl-PL" sz="3200" b="1" dirty="0"/>
              <a:t>data </a:t>
            </a:r>
            <a:r>
              <a:rPr lang="pl-PL" sz="3200" b="1" dirty="0" err="1"/>
              <a:t>orchestration</a:t>
            </a:r>
            <a:endParaRPr lang="pl-PL" sz="32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/>
              <a:t>Databricks notebooks as a part of </a:t>
            </a:r>
            <a:r>
              <a:rPr lang="pl-PL" sz="3200" b="1" dirty="0"/>
              <a:t>ETL process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sz="3200" dirty="0" err="1"/>
              <a:t>Scheduling</a:t>
            </a:r>
            <a:r>
              <a:rPr lang="pl-PL" sz="3200" dirty="0"/>
              <a:t> (</a:t>
            </a:r>
            <a:r>
              <a:rPr lang="pl-PL" sz="3200" dirty="0" err="1"/>
              <a:t>triggering</a:t>
            </a:r>
            <a:r>
              <a:rPr lang="pl-PL" sz="3200" dirty="0"/>
              <a:t>)</a:t>
            </a:r>
          </a:p>
        </p:txBody>
      </p:sp>
      <p:pic>
        <p:nvPicPr>
          <p:cNvPr id="1026" name="Picture 2" descr="Drag the notebook to the designer surface">
            <a:extLst>
              <a:ext uri="{FF2B5EF4-FFF2-40B4-BE49-F238E27FC236}">
                <a16:creationId xmlns:a16="http://schemas.microsoft.com/office/drawing/2014/main" id="{F83A3754-D2EB-4CB3-9026-8C7844F74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84"/>
          <a:stretch/>
        </p:blipFill>
        <p:spPr bwMode="auto">
          <a:xfrm>
            <a:off x="3093053" y="3504712"/>
            <a:ext cx="5334144" cy="235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4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21C5D-89BC-4C3E-A03B-C83F7CB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5102" dirty="0" err="1"/>
              <a:t>Other</a:t>
            </a:r>
            <a:r>
              <a:rPr lang="pl-PL" sz="5102" dirty="0"/>
              <a:t> </a:t>
            </a:r>
            <a:r>
              <a:rPr lang="pl-PL" sz="5102" dirty="0" err="1"/>
              <a:t>Workloads</a:t>
            </a:r>
            <a:endParaRPr lang="en-US" sz="5102" dirty="0"/>
          </a:p>
        </p:txBody>
      </p:sp>
    </p:spTree>
    <p:extLst>
      <p:ext uri="{BB962C8B-B14F-4D97-AF65-F5344CB8AC3E}">
        <p14:creationId xmlns:p14="http://schemas.microsoft.com/office/powerpoint/2010/main" val="3245576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0B0419B-C0EC-4BFC-93E1-49084E41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Spark </a:t>
            </a:r>
            <a:r>
              <a:rPr lang="pl-PL" dirty="0" err="1"/>
              <a:t>Structured</a:t>
            </a:r>
            <a:r>
              <a:rPr lang="pl-PL" dirty="0"/>
              <a:t> Streaming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64923A06-B4D2-4405-9E7D-E2218D0F1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2109" y="1725046"/>
            <a:ext cx="6086059" cy="4111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Unifies streaming, interactive and batch queries—a single API for both static bounded data and streaming unbounded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Runs on Spark SQL. Uses the Spark SQL Dataset/</a:t>
            </a:r>
            <a:r>
              <a:rPr lang="en-US" sz="1512" dirty="0" err="1"/>
              <a:t>DataFrame</a:t>
            </a:r>
            <a:r>
              <a:rPr lang="en-US" sz="1512" dirty="0"/>
              <a:t> API used for batch processing of static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Runs incrementally and continuously and updates the results as data streams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Supports app development in Scala, Java, Python and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Supports streaming aggregations, event-time windows, windowed grouped aggregation, stream-to-batch joins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Features streaming deduplication, multiple output modes and APIs for managing/monitoring streaming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2" dirty="0"/>
              <a:t>Built-in sources: Kafka, File source (</a:t>
            </a:r>
            <a:r>
              <a:rPr lang="en-US" sz="1512" dirty="0" err="1"/>
              <a:t>json</a:t>
            </a:r>
            <a:r>
              <a:rPr lang="en-US" sz="1512" dirty="0"/>
              <a:t>, csv, text, parquet)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9D7953E2-BB57-413F-A5BA-63F3FCEEAE6F}"/>
              </a:ext>
            </a:extLst>
          </p:cNvPr>
          <p:cNvGrpSpPr/>
          <p:nvPr/>
        </p:nvGrpSpPr>
        <p:grpSpPr>
          <a:xfrm>
            <a:off x="7046885" y="1290612"/>
            <a:ext cx="4133406" cy="4718573"/>
            <a:chOff x="7435272" y="1333494"/>
            <a:chExt cx="4852410" cy="5526410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EC7E4EC4-05B8-4349-AF3A-9B393689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5272" y="3921187"/>
              <a:ext cx="4852410" cy="2938717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F01A2584-47C9-45BC-8838-CB9CBAE66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5273" y="1333494"/>
              <a:ext cx="4852409" cy="254151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97205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4FBCA12-7F91-433A-A3C8-3C9FFED04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 Platform</a:t>
            </a:r>
            <a:endParaRPr lang="pl-P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5FDA5-B0EE-472C-A67A-2DD475C41657}"/>
              </a:ext>
            </a:extLst>
          </p:cNvPr>
          <p:cNvGrpSpPr/>
          <p:nvPr/>
        </p:nvGrpSpPr>
        <p:grpSpPr>
          <a:xfrm>
            <a:off x="968223" y="1367129"/>
            <a:ext cx="9584041" cy="4525820"/>
            <a:chOff x="979562" y="1482259"/>
            <a:chExt cx="9742787" cy="4600784"/>
          </a:xfrm>
        </p:grpSpPr>
        <p:cxnSp>
          <p:nvCxnSpPr>
            <p:cNvPr id="5" name="Łącznik prosty ze strzałką 4">
              <a:extLst>
                <a:ext uri="{FF2B5EF4-FFF2-40B4-BE49-F238E27FC236}">
                  <a16:creationId xmlns:a16="http://schemas.microsoft.com/office/drawing/2014/main" id="{CED89D40-4827-42FE-8128-0B437491F1D7}"/>
                </a:ext>
              </a:extLst>
            </p:cNvPr>
            <p:cNvCxnSpPr>
              <a:cxnSpLocks/>
              <a:stCxn id="22" idx="3"/>
              <a:endCxn id="23" idx="1"/>
            </p:cNvCxnSpPr>
            <p:nvPr/>
          </p:nvCxnSpPr>
          <p:spPr>
            <a:xfrm>
              <a:off x="3837548" y="3812364"/>
              <a:ext cx="579167" cy="0"/>
            </a:xfrm>
            <a:prstGeom prst="straightConnector1">
              <a:avLst/>
            </a:prstGeom>
            <a:ln w="28575" cap="flat" cmpd="sng" algn="ctr">
              <a:solidFill>
                <a:schemeClr val="accent2">
                  <a:lumMod val="50000"/>
                </a:schemeClr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Łącznik prosty ze strzałką 5">
              <a:extLst>
                <a:ext uri="{FF2B5EF4-FFF2-40B4-BE49-F238E27FC236}">
                  <a16:creationId xmlns:a16="http://schemas.microsoft.com/office/drawing/2014/main" id="{09A07DC0-9986-4657-A809-39882A04EC32}"/>
                </a:ext>
              </a:extLst>
            </p:cNvPr>
            <p:cNvCxnSpPr>
              <a:cxnSpLocks/>
              <a:stCxn id="23" idx="3"/>
              <a:endCxn id="24" idx="1"/>
            </p:cNvCxnSpPr>
            <p:nvPr/>
          </p:nvCxnSpPr>
          <p:spPr>
            <a:xfrm>
              <a:off x="5491541" y="3812364"/>
              <a:ext cx="579167" cy="0"/>
            </a:xfrm>
            <a:prstGeom prst="straightConnector1">
              <a:avLst/>
            </a:prstGeom>
            <a:ln w="28575" cap="flat" cmpd="sng" algn="ctr">
              <a:solidFill>
                <a:schemeClr val="accent2">
                  <a:lumMod val="50000"/>
                </a:schemeClr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Łącznik prosty ze strzałką 6">
              <a:extLst>
                <a:ext uri="{FF2B5EF4-FFF2-40B4-BE49-F238E27FC236}">
                  <a16:creationId xmlns:a16="http://schemas.microsoft.com/office/drawing/2014/main" id="{EFA32142-EFDE-4B8E-90D6-23B7DAB2F8DF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7145534" y="3812364"/>
              <a:ext cx="579167" cy="0"/>
            </a:xfrm>
            <a:prstGeom prst="straightConnector1">
              <a:avLst/>
            </a:prstGeom>
            <a:ln w="28575" cap="flat" cmpd="sng" algn="ctr">
              <a:solidFill>
                <a:schemeClr val="accent2">
                  <a:lumMod val="50000"/>
                </a:schemeClr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Rounded Rectangle 29">
              <a:extLst>
                <a:ext uri="{FF2B5EF4-FFF2-40B4-BE49-F238E27FC236}">
                  <a16:creationId xmlns:a16="http://schemas.microsoft.com/office/drawing/2014/main" id="{A298796A-4B9A-46CA-8AFE-ACAA24706340}"/>
                </a:ext>
              </a:extLst>
            </p:cNvPr>
            <p:cNvSpPr/>
            <p:nvPr/>
          </p:nvSpPr>
          <p:spPr>
            <a:xfrm>
              <a:off x="1108727" y="2509060"/>
              <a:ext cx="1074827" cy="3044011"/>
            </a:xfrm>
            <a:prstGeom prst="roundRect">
              <a:avLst>
                <a:gd name="adj" fmla="val 5237"/>
              </a:avLst>
            </a:prstGeom>
            <a:solidFill>
              <a:schemeClr val="accent2"/>
            </a:solidFill>
            <a:ln cap="rnd">
              <a:solidFill>
                <a:schemeClr val="accent2">
                  <a:lumMod val="5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600" b="1" dirty="0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147CBFE2-3CDF-4E40-BB1D-531A852D6DF6}"/>
                </a:ext>
              </a:extLst>
            </p:cNvPr>
            <p:cNvSpPr txBox="1"/>
            <p:nvPr/>
          </p:nvSpPr>
          <p:spPr>
            <a:xfrm>
              <a:off x="979562" y="3017700"/>
              <a:ext cx="1333155" cy="281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Data Sources</a:t>
              </a:r>
            </a:p>
          </p:txBody>
        </p:sp>
        <p:sp>
          <p:nvSpPr>
            <p:cNvPr id="16" name="Rounded Rectangle 29">
              <a:extLst>
                <a:ext uri="{FF2B5EF4-FFF2-40B4-BE49-F238E27FC236}">
                  <a16:creationId xmlns:a16="http://schemas.microsoft.com/office/drawing/2014/main" id="{0B300AE8-D75C-4678-97BB-FA70F94D7498}"/>
                </a:ext>
              </a:extLst>
            </p:cNvPr>
            <p:cNvSpPr/>
            <p:nvPr/>
          </p:nvSpPr>
          <p:spPr>
            <a:xfrm>
              <a:off x="7724701" y="2509060"/>
              <a:ext cx="1074827" cy="3044010"/>
            </a:xfrm>
            <a:prstGeom prst="roundRect">
              <a:avLst>
                <a:gd name="adj" fmla="val 5237"/>
              </a:avLst>
            </a:prstGeom>
            <a:solidFill>
              <a:schemeClr val="accent2"/>
            </a:solidFill>
            <a:ln cap="rnd">
              <a:solidFill>
                <a:schemeClr val="accent2">
                  <a:lumMod val="5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600" b="1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8A50B33-D4F1-46B5-831F-2920C211CE7A}"/>
                </a:ext>
              </a:extLst>
            </p:cNvPr>
            <p:cNvSpPr txBox="1"/>
            <p:nvPr/>
          </p:nvSpPr>
          <p:spPr>
            <a:xfrm>
              <a:off x="7595536" y="2946465"/>
              <a:ext cx="1333155" cy="4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Data</a:t>
              </a:r>
              <a:br>
                <a:rPr lang="en-US" sz="1200" b="1" dirty="0">
                  <a:solidFill>
                    <a:schemeClr val="bg1"/>
                  </a:solidFill>
                  <a:latin typeface="+mj-lt"/>
                </a:rPr>
              </a:b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Virtualization</a:t>
              </a:r>
            </a:p>
          </p:txBody>
        </p:sp>
        <p:sp>
          <p:nvSpPr>
            <p:cNvPr id="18" name="Rounded Rectangle 37">
              <a:extLst>
                <a:ext uri="{FF2B5EF4-FFF2-40B4-BE49-F238E27FC236}">
                  <a16:creationId xmlns:a16="http://schemas.microsoft.com/office/drawing/2014/main" id="{AD213420-4A86-41BF-B385-2AC82AB64547}"/>
                </a:ext>
              </a:extLst>
            </p:cNvPr>
            <p:cNvSpPr/>
            <p:nvPr/>
          </p:nvSpPr>
          <p:spPr>
            <a:xfrm>
              <a:off x="9252967" y="2509059"/>
              <a:ext cx="1371715" cy="627890"/>
            </a:xfrm>
            <a:prstGeom prst="roundRect">
              <a:avLst>
                <a:gd name="adj" fmla="val 5237"/>
              </a:avLst>
            </a:prstGeom>
            <a:solidFill>
              <a:schemeClr val="bg1"/>
            </a:solidFill>
            <a:ln w="12700" cap="rnd">
              <a:solidFill>
                <a:schemeClr val="accent2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Business Apps</a:t>
              </a:r>
            </a:p>
          </p:txBody>
        </p:sp>
        <p:sp>
          <p:nvSpPr>
            <p:cNvPr id="19" name="Rounded Rectangle 37">
              <a:extLst>
                <a:ext uri="{FF2B5EF4-FFF2-40B4-BE49-F238E27FC236}">
                  <a16:creationId xmlns:a16="http://schemas.microsoft.com/office/drawing/2014/main" id="{7E4B6D5A-A5E7-48B8-A3C2-BBC3704EB5B5}"/>
                </a:ext>
              </a:extLst>
            </p:cNvPr>
            <p:cNvSpPr/>
            <p:nvPr/>
          </p:nvSpPr>
          <p:spPr>
            <a:xfrm>
              <a:off x="9252967" y="3304823"/>
              <a:ext cx="1371715" cy="627890"/>
            </a:xfrm>
            <a:prstGeom prst="roundRect">
              <a:avLst>
                <a:gd name="adj" fmla="val 5237"/>
              </a:avLst>
            </a:prstGeom>
            <a:solidFill>
              <a:schemeClr val="bg1"/>
            </a:solidFill>
            <a:ln w="12700" cap="rnd">
              <a:solidFill>
                <a:schemeClr val="accent2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Reporting</a:t>
              </a:r>
            </a:p>
          </p:txBody>
        </p:sp>
        <p:sp>
          <p:nvSpPr>
            <p:cNvPr id="20" name="Rounded Rectangle 37">
              <a:extLst>
                <a:ext uri="{FF2B5EF4-FFF2-40B4-BE49-F238E27FC236}">
                  <a16:creationId xmlns:a16="http://schemas.microsoft.com/office/drawing/2014/main" id="{64D675BC-5EF6-4563-950F-F7C1D7C7558B}"/>
                </a:ext>
              </a:extLst>
            </p:cNvPr>
            <p:cNvSpPr/>
            <p:nvPr/>
          </p:nvSpPr>
          <p:spPr>
            <a:xfrm>
              <a:off x="9252967" y="4100587"/>
              <a:ext cx="1371715" cy="627890"/>
            </a:xfrm>
            <a:prstGeom prst="roundRect">
              <a:avLst>
                <a:gd name="adj" fmla="val 5237"/>
              </a:avLst>
            </a:prstGeom>
            <a:solidFill>
              <a:schemeClr val="bg1"/>
            </a:solidFill>
            <a:ln w="12700" cap="rnd">
              <a:solidFill>
                <a:schemeClr val="accent2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Self-service BI</a:t>
              </a:r>
            </a:p>
          </p:txBody>
        </p:sp>
        <p:sp>
          <p:nvSpPr>
            <p:cNvPr id="21" name="Rounded Rectangle 6">
              <a:extLst>
                <a:ext uri="{FF2B5EF4-FFF2-40B4-BE49-F238E27FC236}">
                  <a16:creationId xmlns:a16="http://schemas.microsoft.com/office/drawing/2014/main" id="{A77FA0ED-3798-4888-BE6C-83560C033A7E}"/>
                </a:ext>
              </a:extLst>
            </p:cNvPr>
            <p:cNvSpPr/>
            <p:nvPr/>
          </p:nvSpPr>
          <p:spPr>
            <a:xfrm>
              <a:off x="2633557" y="4894857"/>
              <a:ext cx="4637703" cy="1188186"/>
            </a:xfrm>
            <a:prstGeom prst="roundRect">
              <a:avLst>
                <a:gd name="adj" fmla="val 10952"/>
              </a:avLst>
            </a:prstGeom>
            <a:gradFill>
              <a:gsLst>
                <a:gs pos="0">
                  <a:schemeClr val="bg1"/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600" b="1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2" name="Rounded Rectangle 29">
              <a:extLst>
                <a:ext uri="{FF2B5EF4-FFF2-40B4-BE49-F238E27FC236}">
                  <a16:creationId xmlns:a16="http://schemas.microsoft.com/office/drawing/2014/main" id="{890D2C13-CB0A-4357-98E7-2EB6AA914DBE}"/>
                </a:ext>
              </a:extLst>
            </p:cNvPr>
            <p:cNvSpPr/>
            <p:nvPr/>
          </p:nvSpPr>
          <p:spPr>
            <a:xfrm>
              <a:off x="2762721" y="2509061"/>
              <a:ext cx="1074827" cy="2606606"/>
            </a:xfrm>
            <a:prstGeom prst="roundRect">
              <a:avLst>
                <a:gd name="adj" fmla="val 5237"/>
              </a:avLst>
            </a:prstGeom>
            <a:solidFill>
              <a:schemeClr val="accent2"/>
            </a:solidFill>
            <a:ln cap="rnd">
              <a:solidFill>
                <a:schemeClr val="accent2">
                  <a:lumMod val="5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600" b="1"/>
            </a:p>
          </p:txBody>
        </p:sp>
        <p:sp>
          <p:nvSpPr>
            <p:cNvPr id="23" name="Rounded Rectangle 29">
              <a:extLst>
                <a:ext uri="{FF2B5EF4-FFF2-40B4-BE49-F238E27FC236}">
                  <a16:creationId xmlns:a16="http://schemas.microsoft.com/office/drawing/2014/main" id="{5AAF81A0-D444-4945-9BF1-13F584AB5A2F}"/>
                </a:ext>
              </a:extLst>
            </p:cNvPr>
            <p:cNvSpPr/>
            <p:nvPr/>
          </p:nvSpPr>
          <p:spPr>
            <a:xfrm>
              <a:off x="4416714" y="2509061"/>
              <a:ext cx="1074827" cy="2606606"/>
            </a:xfrm>
            <a:prstGeom prst="roundRect">
              <a:avLst>
                <a:gd name="adj" fmla="val 5237"/>
              </a:avLst>
            </a:prstGeom>
            <a:solidFill>
              <a:schemeClr val="accent2"/>
            </a:solidFill>
            <a:ln cap="rnd">
              <a:solidFill>
                <a:schemeClr val="accent2">
                  <a:lumMod val="5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600" b="1"/>
            </a:p>
          </p:txBody>
        </p:sp>
        <p:sp>
          <p:nvSpPr>
            <p:cNvPr id="24" name="Rounded Rectangle 29">
              <a:extLst>
                <a:ext uri="{FF2B5EF4-FFF2-40B4-BE49-F238E27FC236}">
                  <a16:creationId xmlns:a16="http://schemas.microsoft.com/office/drawing/2014/main" id="{C40AF4AA-384A-4C91-955A-A339C914DCEE}"/>
                </a:ext>
              </a:extLst>
            </p:cNvPr>
            <p:cNvSpPr/>
            <p:nvPr/>
          </p:nvSpPr>
          <p:spPr>
            <a:xfrm>
              <a:off x="6070707" y="2509061"/>
              <a:ext cx="1074827" cy="2606606"/>
            </a:xfrm>
            <a:prstGeom prst="roundRect">
              <a:avLst>
                <a:gd name="adj" fmla="val 5237"/>
              </a:avLst>
            </a:prstGeom>
            <a:solidFill>
              <a:schemeClr val="accent2"/>
            </a:solidFill>
            <a:ln cap="rnd">
              <a:solidFill>
                <a:schemeClr val="accent2">
                  <a:lumMod val="50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600" b="1"/>
            </a:p>
          </p:txBody>
        </p:sp>
        <p:sp>
          <p:nvSpPr>
            <p:cNvPr id="25" name="Rounded Rectangle 37">
              <a:extLst>
                <a:ext uri="{FF2B5EF4-FFF2-40B4-BE49-F238E27FC236}">
                  <a16:creationId xmlns:a16="http://schemas.microsoft.com/office/drawing/2014/main" id="{63D758DA-2B7A-4B79-97A0-CBEABF6A2B14}"/>
                </a:ext>
              </a:extLst>
            </p:cNvPr>
            <p:cNvSpPr/>
            <p:nvPr/>
          </p:nvSpPr>
          <p:spPr>
            <a:xfrm>
              <a:off x="9252967" y="4896351"/>
              <a:ext cx="1371715" cy="627890"/>
            </a:xfrm>
            <a:prstGeom prst="roundRect">
              <a:avLst>
                <a:gd name="adj" fmla="val 5237"/>
              </a:avLst>
            </a:prstGeom>
            <a:solidFill>
              <a:schemeClr val="bg1"/>
            </a:solidFill>
            <a:ln w="12700" cap="rnd">
              <a:solidFill>
                <a:schemeClr val="accent2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Advanced Analytics</a:t>
              </a:r>
            </a:p>
          </p:txBody>
        </p:sp>
        <p:grpSp>
          <p:nvGrpSpPr>
            <p:cNvPr id="43" name="Grupa 42">
              <a:extLst>
                <a:ext uri="{FF2B5EF4-FFF2-40B4-BE49-F238E27FC236}">
                  <a16:creationId xmlns:a16="http://schemas.microsoft.com/office/drawing/2014/main" id="{A88170A0-85A9-4A77-82D2-1E18943CFF75}"/>
                </a:ext>
              </a:extLst>
            </p:cNvPr>
            <p:cNvGrpSpPr/>
            <p:nvPr/>
          </p:nvGrpSpPr>
          <p:grpSpPr>
            <a:xfrm>
              <a:off x="1108728" y="1482259"/>
              <a:ext cx="9613621" cy="955913"/>
              <a:chOff x="1173278" y="1568682"/>
              <a:chExt cx="10174141" cy="1011647"/>
            </a:xfrm>
          </p:grpSpPr>
          <p:cxnSp>
            <p:nvCxnSpPr>
              <p:cNvPr id="4" name="Łącznik prosty ze strzałką 3">
                <a:extLst>
                  <a:ext uri="{FF2B5EF4-FFF2-40B4-BE49-F238E27FC236}">
                    <a16:creationId xmlns:a16="http://schemas.microsoft.com/office/drawing/2014/main" id="{DD380615-6EA7-47B1-8975-09AD9C3BE8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3278" y="2395101"/>
                <a:ext cx="8139210" cy="0"/>
              </a:xfrm>
              <a:prstGeom prst="straightConnector1">
                <a:avLst/>
              </a:prstGeom>
              <a:ln w="28575" cap="rnd">
                <a:solidFill>
                  <a:schemeClr val="accent2">
                    <a:lumMod val="50000"/>
                  </a:schemeClr>
                </a:solidFill>
                <a:prstDash val="sysDot"/>
                <a:round/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ounded Rectangle 6">
                <a:extLst>
                  <a:ext uri="{FF2B5EF4-FFF2-40B4-BE49-F238E27FC236}">
                    <a16:creationId xmlns:a16="http://schemas.microsoft.com/office/drawing/2014/main" id="{BD652127-1B19-490F-A18E-DCEE955B4FCE}"/>
                  </a:ext>
                </a:extLst>
              </p:cNvPr>
              <p:cNvSpPr/>
              <p:nvPr/>
            </p:nvSpPr>
            <p:spPr>
              <a:xfrm>
                <a:off x="1173279" y="1568682"/>
                <a:ext cx="10174140" cy="633378"/>
              </a:xfrm>
              <a:prstGeom prst="roundRect">
                <a:avLst>
                  <a:gd name="adj" fmla="val 10952"/>
                </a:avLst>
              </a:prstGeom>
              <a:solidFill>
                <a:schemeClr val="bg1"/>
              </a:solidFill>
              <a:ln w="19050" cap="rnd">
                <a:solidFill>
                  <a:schemeClr val="accent2">
                    <a:lumMod val="50000"/>
                  </a:schemeClr>
                </a:solidFill>
                <a:prstDash val="sys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600" b="1" dirty="0"/>
              </a:p>
            </p:txBody>
          </p:sp>
          <p:sp>
            <p:nvSpPr>
              <p:cNvPr id="11" name="TextBox 7">
                <a:extLst>
                  <a:ext uri="{FF2B5EF4-FFF2-40B4-BE49-F238E27FC236}">
                    <a16:creationId xmlns:a16="http://schemas.microsoft.com/office/drawing/2014/main" id="{E112DD46-4C62-4BB8-973A-E7130CB94B94}"/>
                  </a:ext>
                </a:extLst>
              </p:cNvPr>
              <p:cNvSpPr txBox="1"/>
              <p:nvPr/>
            </p:nvSpPr>
            <p:spPr>
              <a:xfrm>
                <a:off x="1742024" y="1701724"/>
                <a:ext cx="1641124" cy="364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Management</a:t>
                </a:r>
              </a:p>
            </p:txBody>
          </p:sp>
          <p:sp>
            <p:nvSpPr>
              <p:cNvPr id="12" name="Rounded Rectangle 37">
                <a:extLst>
                  <a:ext uri="{FF2B5EF4-FFF2-40B4-BE49-F238E27FC236}">
                    <a16:creationId xmlns:a16="http://schemas.microsoft.com/office/drawing/2014/main" id="{A0FE81FC-7E47-4608-94E1-F2EF6B4D92DD}"/>
                  </a:ext>
                </a:extLst>
              </p:cNvPr>
              <p:cNvSpPr/>
              <p:nvPr/>
            </p:nvSpPr>
            <p:spPr>
              <a:xfrm>
                <a:off x="3558089" y="1713470"/>
                <a:ext cx="1558796" cy="340170"/>
              </a:xfrm>
              <a:prstGeom prst="roundRect">
                <a:avLst>
                  <a:gd name="adj" fmla="val 5237"/>
                </a:avLst>
              </a:prstGeom>
              <a:solidFill>
                <a:schemeClr val="accent1"/>
              </a:solidFill>
              <a:ln w="12700" cap="rnd">
                <a:solidFill>
                  <a:schemeClr val="accent2">
                    <a:lumMod val="7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+mj-lt"/>
                  </a:rPr>
                  <a:t>Master Data</a:t>
                </a:r>
              </a:p>
            </p:txBody>
          </p:sp>
          <p:sp>
            <p:nvSpPr>
              <p:cNvPr id="13" name="Rounded Rectangle 37">
                <a:extLst>
                  <a:ext uri="{FF2B5EF4-FFF2-40B4-BE49-F238E27FC236}">
                    <a16:creationId xmlns:a16="http://schemas.microsoft.com/office/drawing/2014/main" id="{17C71F2E-B886-42C0-964F-D2C117CC612C}"/>
                  </a:ext>
                </a:extLst>
              </p:cNvPr>
              <p:cNvSpPr/>
              <p:nvPr/>
            </p:nvSpPr>
            <p:spPr>
              <a:xfrm>
                <a:off x="5308623" y="1705563"/>
                <a:ext cx="1558796" cy="340170"/>
              </a:xfrm>
              <a:prstGeom prst="roundRect">
                <a:avLst>
                  <a:gd name="adj" fmla="val 5237"/>
                </a:avLst>
              </a:prstGeom>
              <a:solidFill>
                <a:schemeClr val="accent1"/>
              </a:solidFill>
              <a:ln w="12700" cap="rnd">
                <a:solidFill>
                  <a:schemeClr val="accent2">
                    <a:lumMod val="7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+mj-lt"/>
                  </a:rPr>
                  <a:t>Metadata</a:t>
                </a:r>
              </a:p>
            </p:txBody>
          </p:sp>
          <p:sp>
            <p:nvSpPr>
              <p:cNvPr id="14" name="Rounded Rectangle 37">
                <a:extLst>
                  <a:ext uri="{FF2B5EF4-FFF2-40B4-BE49-F238E27FC236}">
                    <a16:creationId xmlns:a16="http://schemas.microsoft.com/office/drawing/2014/main" id="{FE99FE1B-9FCD-43E9-8611-6D1E466F9772}"/>
                  </a:ext>
                </a:extLst>
              </p:cNvPr>
              <p:cNvSpPr/>
              <p:nvPr/>
            </p:nvSpPr>
            <p:spPr>
              <a:xfrm>
                <a:off x="7062690" y="1712650"/>
                <a:ext cx="1558796" cy="340170"/>
              </a:xfrm>
              <a:prstGeom prst="roundRect">
                <a:avLst>
                  <a:gd name="adj" fmla="val 5237"/>
                </a:avLst>
              </a:prstGeom>
              <a:solidFill>
                <a:schemeClr val="accent1"/>
              </a:solidFill>
              <a:ln w="12700" cap="rnd">
                <a:solidFill>
                  <a:schemeClr val="accent2">
                    <a:lumMod val="7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+mj-lt"/>
                  </a:rPr>
                  <a:t>Data Quality</a:t>
                </a:r>
              </a:p>
            </p:txBody>
          </p:sp>
          <p:sp>
            <p:nvSpPr>
              <p:cNvPr id="15" name="Rounded Rectangle 37">
                <a:extLst>
                  <a:ext uri="{FF2B5EF4-FFF2-40B4-BE49-F238E27FC236}">
                    <a16:creationId xmlns:a16="http://schemas.microsoft.com/office/drawing/2014/main" id="{6D718458-CC23-4B5C-8F31-A9A36DD72995}"/>
                  </a:ext>
                </a:extLst>
              </p:cNvPr>
              <p:cNvSpPr/>
              <p:nvPr/>
            </p:nvSpPr>
            <p:spPr>
              <a:xfrm>
                <a:off x="8774434" y="1712650"/>
                <a:ext cx="1558796" cy="340170"/>
              </a:xfrm>
              <a:prstGeom prst="roundRect">
                <a:avLst>
                  <a:gd name="adj" fmla="val 5237"/>
                </a:avLst>
              </a:prstGeom>
              <a:solidFill>
                <a:schemeClr val="accent1"/>
              </a:solidFill>
              <a:ln w="12700" cap="rnd">
                <a:solidFill>
                  <a:schemeClr val="accent2">
                    <a:lumMod val="75000"/>
                  </a:schemeClr>
                </a:solidFill>
                <a:prstDash val="solid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+mj-lt"/>
                  </a:rPr>
                  <a:t>Security</a:t>
                </a:r>
              </a:p>
            </p:txBody>
          </p:sp>
          <p:sp>
            <p:nvSpPr>
              <p:cNvPr id="27" name="TextBox 4">
                <a:extLst>
                  <a:ext uri="{FF2B5EF4-FFF2-40B4-BE49-F238E27FC236}">
                    <a16:creationId xmlns:a16="http://schemas.microsoft.com/office/drawing/2014/main" id="{DEC43080-3FE0-4CFB-B9C9-03A3B6A7C9B8}"/>
                  </a:ext>
                </a:extLst>
              </p:cNvPr>
              <p:cNvSpPr txBox="1"/>
              <p:nvPr/>
            </p:nvSpPr>
            <p:spPr>
              <a:xfrm>
                <a:off x="4507310" y="2268939"/>
                <a:ext cx="1485688" cy="311390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200">
                    <a:latin typeface="+mj-lt"/>
                  </a:defRPr>
                </a:lvl1pPr>
              </a:lstStyle>
              <a:p>
                <a:r>
                  <a:rPr lang="en-US" sz="1100" b="1" dirty="0">
                    <a:solidFill>
                      <a:schemeClr val="bg1"/>
                    </a:solidFill>
                  </a:rPr>
                  <a:t>Orchestration</a:t>
                </a:r>
              </a:p>
            </p:txBody>
          </p:sp>
        </p:grpSp>
        <p:sp>
          <p:nvSpPr>
            <p:cNvPr id="28" name="Rounded Rectangle 6">
              <a:extLst>
                <a:ext uri="{FF2B5EF4-FFF2-40B4-BE49-F238E27FC236}">
                  <a16:creationId xmlns:a16="http://schemas.microsoft.com/office/drawing/2014/main" id="{EA19E05C-9E05-4D8F-B676-AAB57E1140E9}"/>
                </a:ext>
              </a:extLst>
            </p:cNvPr>
            <p:cNvSpPr/>
            <p:nvPr/>
          </p:nvSpPr>
          <p:spPr>
            <a:xfrm>
              <a:off x="4769986" y="4489159"/>
              <a:ext cx="1968483" cy="332178"/>
            </a:xfrm>
            <a:prstGeom prst="roundRect">
              <a:avLst>
                <a:gd name="adj" fmla="val 1095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6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517ED01C-290C-4AC8-83D0-44541DAAC496}"/>
                </a:ext>
              </a:extLst>
            </p:cNvPr>
            <p:cNvSpPr txBox="1"/>
            <p:nvPr/>
          </p:nvSpPr>
          <p:spPr>
            <a:xfrm>
              <a:off x="5094350" y="4523188"/>
              <a:ext cx="1333155" cy="26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+mj-lt"/>
                </a:rPr>
                <a:t>Historical Data</a:t>
              </a:r>
            </a:p>
          </p:txBody>
        </p:sp>
        <p:cxnSp>
          <p:nvCxnSpPr>
            <p:cNvPr id="30" name="Łącznik prosty ze strzałką 29">
              <a:extLst>
                <a:ext uri="{FF2B5EF4-FFF2-40B4-BE49-F238E27FC236}">
                  <a16:creationId xmlns:a16="http://schemas.microsoft.com/office/drawing/2014/main" id="{442E666D-0D74-465A-BDA8-6173353CBD7E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2183554" y="3812364"/>
              <a:ext cx="579167" cy="0"/>
            </a:xfrm>
            <a:prstGeom prst="straightConnector1">
              <a:avLst/>
            </a:prstGeom>
            <a:ln w="28575" cap="flat" cmpd="sng" algn="ctr">
              <a:solidFill>
                <a:schemeClr val="accent2">
                  <a:lumMod val="50000"/>
                </a:schemeClr>
              </a:solidFill>
              <a:prstDash val="sys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4F731945-E9A8-4B5C-881E-A0EC60E89430}"/>
                </a:ext>
              </a:extLst>
            </p:cNvPr>
            <p:cNvSpPr txBox="1"/>
            <p:nvPr/>
          </p:nvSpPr>
          <p:spPr>
            <a:xfrm>
              <a:off x="3788882" y="5233421"/>
              <a:ext cx="2330490" cy="281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Data Lake</a:t>
              </a:r>
            </a:p>
          </p:txBody>
        </p:sp>
        <p:cxnSp>
          <p:nvCxnSpPr>
            <p:cNvPr id="32" name="Łącznik prosty ze strzałką 31">
              <a:extLst>
                <a:ext uri="{FF2B5EF4-FFF2-40B4-BE49-F238E27FC236}">
                  <a16:creationId xmlns:a16="http://schemas.microsoft.com/office/drawing/2014/main" id="{C174F91F-3EC8-464E-A0EB-D369139431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8727" y="5829332"/>
              <a:ext cx="9515955" cy="0"/>
            </a:xfrm>
            <a:prstGeom prst="straightConnector1">
              <a:avLst/>
            </a:prstGeom>
            <a:ln w="28575" cap="rnd">
              <a:solidFill>
                <a:schemeClr val="accent2">
                  <a:lumMod val="50000"/>
                </a:schemeClr>
              </a:solidFill>
              <a:prstDash val="sysDot"/>
              <a:round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9284CE1E-966A-4212-89B3-DE01485A69E3}"/>
                </a:ext>
              </a:extLst>
            </p:cNvPr>
            <p:cNvSpPr txBox="1"/>
            <p:nvPr/>
          </p:nvSpPr>
          <p:spPr>
            <a:xfrm>
              <a:off x="2796137" y="5673161"/>
              <a:ext cx="4277298" cy="311543"/>
            </a:xfrm>
            <a:prstGeom prst="roundRect">
              <a:avLst/>
            </a:prstGeom>
            <a:solidFill>
              <a:schemeClr val="accent2"/>
            </a:solidFill>
            <a:ln w="28575"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Real-time </a:t>
              </a:r>
              <a:r>
                <a:rPr lang="pl-PL" sz="1200" b="1" dirty="0">
                  <a:solidFill>
                    <a:schemeClr val="bg1"/>
                  </a:solidFill>
                  <a:latin typeface="+mj-lt"/>
                </a:rPr>
                <a:t>P</a:t>
              </a:r>
              <a:r>
                <a:rPr lang="en-US" sz="1200" b="1" dirty="0" err="1">
                  <a:solidFill>
                    <a:schemeClr val="bg1"/>
                  </a:solidFill>
                  <a:latin typeface="+mj-lt"/>
                </a:rPr>
                <a:t>rocessing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 of </a:t>
              </a:r>
              <a:r>
                <a:rPr lang="pl-PL" sz="1200" b="1" dirty="0">
                  <a:solidFill>
                    <a:schemeClr val="bg1"/>
                  </a:solidFill>
                  <a:latin typeface="+mj-lt"/>
                </a:rPr>
                <a:t>the S</a:t>
              </a:r>
              <a:r>
                <a:rPr lang="en-US" sz="1200" b="1" dirty="0" err="1">
                  <a:solidFill>
                    <a:schemeClr val="bg1"/>
                  </a:solidFill>
                  <a:latin typeface="+mj-lt"/>
                </a:rPr>
                <a:t>treaming</a:t>
              </a: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pl-PL" sz="1200" b="1" dirty="0">
                  <a:solidFill>
                    <a:schemeClr val="bg1"/>
                  </a:solidFill>
                  <a:latin typeface="+mj-lt"/>
                </a:rPr>
                <a:t>D</a:t>
              </a:r>
              <a:r>
                <a:rPr lang="en-US" sz="1200" b="1" dirty="0" err="1">
                  <a:solidFill>
                    <a:schemeClr val="bg1"/>
                  </a:solidFill>
                  <a:latin typeface="+mj-lt"/>
                </a:rPr>
                <a:t>ata</a:t>
              </a:r>
              <a:endParaRPr lang="en-US" sz="12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35B11F6E-80CE-4EA6-B135-A80569477D2C}"/>
                </a:ext>
              </a:extLst>
            </p:cNvPr>
            <p:cNvSpPr txBox="1"/>
            <p:nvPr/>
          </p:nvSpPr>
          <p:spPr>
            <a:xfrm>
              <a:off x="5938105" y="2946464"/>
              <a:ext cx="1333155" cy="657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Logical</a:t>
              </a:r>
              <a:br>
                <a:rPr lang="en-US" sz="1200" b="1" dirty="0">
                  <a:solidFill>
                    <a:schemeClr val="bg1"/>
                  </a:solidFill>
                  <a:latin typeface="+mj-lt"/>
                </a:rPr>
              </a:b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Data</a:t>
              </a:r>
              <a:br>
                <a:rPr lang="en-US" sz="1200" b="1" dirty="0">
                  <a:solidFill>
                    <a:schemeClr val="bg1"/>
                  </a:solidFill>
                  <a:latin typeface="+mj-lt"/>
                </a:rPr>
              </a:b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Model</a:t>
              </a:r>
            </a:p>
          </p:txBody>
        </p:sp>
        <p:grpSp>
          <p:nvGrpSpPr>
            <p:cNvPr id="39" name="Grupa 38">
              <a:extLst>
                <a:ext uri="{FF2B5EF4-FFF2-40B4-BE49-F238E27FC236}">
                  <a16:creationId xmlns:a16="http://schemas.microsoft.com/office/drawing/2014/main" id="{C4ED1A2A-0E1A-44B7-8BB9-268423027FB4}"/>
                </a:ext>
              </a:extLst>
            </p:cNvPr>
            <p:cNvGrpSpPr/>
            <p:nvPr/>
          </p:nvGrpSpPr>
          <p:grpSpPr>
            <a:xfrm>
              <a:off x="4781938" y="3998353"/>
              <a:ext cx="1968483" cy="332178"/>
              <a:chOff x="5060654" y="4231476"/>
              <a:chExt cx="2083255" cy="351546"/>
            </a:xfrm>
          </p:grpSpPr>
          <p:sp>
            <p:nvSpPr>
              <p:cNvPr id="26" name="Rounded Rectangle 6">
                <a:extLst>
                  <a:ext uri="{FF2B5EF4-FFF2-40B4-BE49-F238E27FC236}">
                    <a16:creationId xmlns:a16="http://schemas.microsoft.com/office/drawing/2014/main" id="{9A79FE34-F88F-4E1B-8179-7AC1C111B023}"/>
                  </a:ext>
                </a:extLst>
              </p:cNvPr>
              <p:cNvSpPr/>
              <p:nvPr/>
            </p:nvSpPr>
            <p:spPr>
              <a:xfrm>
                <a:off x="5060654" y="4231476"/>
                <a:ext cx="2083255" cy="351546"/>
              </a:xfrm>
              <a:prstGeom prst="roundRect">
                <a:avLst>
                  <a:gd name="adj" fmla="val 10952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6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  <p:sp>
            <p:nvSpPr>
              <p:cNvPr id="35" name="TextBox 4">
                <a:extLst>
                  <a:ext uri="{FF2B5EF4-FFF2-40B4-BE49-F238E27FC236}">
                    <a16:creationId xmlns:a16="http://schemas.microsoft.com/office/drawing/2014/main" id="{CADF690A-B0C7-4AEF-B096-4E16143F1102}"/>
                  </a:ext>
                </a:extLst>
              </p:cNvPr>
              <p:cNvSpPr txBox="1"/>
              <p:nvPr/>
            </p:nvSpPr>
            <p:spPr>
              <a:xfrm>
                <a:off x="5401252" y="4261566"/>
                <a:ext cx="1410884" cy="28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+mj-lt"/>
                  </a:rPr>
                  <a:t>Online Data</a:t>
                </a:r>
              </a:p>
            </p:txBody>
          </p:sp>
        </p:grp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CCD64B12-425F-4101-A270-A02059E1367F}"/>
                </a:ext>
              </a:extLst>
            </p:cNvPr>
            <p:cNvSpPr txBox="1"/>
            <p:nvPr/>
          </p:nvSpPr>
          <p:spPr>
            <a:xfrm>
              <a:off x="4294420" y="2946465"/>
              <a:ext cx="1333155" cy="4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Data </a:t>
              </a:r>
              <a:br>
                <a:rPr lang="en-US" sz="1200" b="1" dirty="0">
                  <a:solidFill>
                    <a:schemeClr val="bg1"/>
                  </a:solidFill>
                  <a:latin typeface="+mj-lt"/>
                </a:rPr>
              </a:b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Warehouse</a:t>
              </a:r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F0C7C7F0-E709-414C-8694-8452F09AA7E9}"/>
                </a:ext>
              </a:extLst>
            </p:cNvPr>
            <p:cNvSpPr txBox="1"/>
            <p:nvPr/>
          </p:nvSpPr>
          <p:spPr>
            <a:xfrm>
              <a:off x="2633557" y="2946465"/>
              <a:ext cx="1333155" cy="46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Landing </a:t>
              </a:r>
              <a:br>
                <a:rPr lang="en-US" sz="1200" b="1" dirty="0">
                  <a:solidFill>
                    <a:schemeClr val="bg1"/>
                  </a:solidFill>
                  <a:latin typeface="+mj-lt"/>
                </a:rPr>
              </a:br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Area</a:t>
              </a:r>
            </a:p>
          </p:txBody>
        </p:sp>
        <p:sp>
          <p:nvSpPr>
            <p:cNvPr id="38" name="Rounded Rectangle 6">
              <a:extLst>
                <a:ext uri="{FF2B5EF4-FFF2-40B4-BE49-F238E27FC236}">
                  <a16:creationId xmlns:a16="http://schemas.microsoft.com/office/drawing/2014/main" id="{E3563E66-A6B2-4A01-91A6-F055DF328758}"/>
                </a:ext>
              </a:extLst>
            </p:cNvPr>
            <p:cNvSpPr/>
            <p:nvPr/>
          </p:nvSpPr>
          <p:spPr>
            <a:xfrm>
              <a:off x="3079143" y="4243341"/>
              <a:ext cx="1561680" cy="332178"/>
            </a:xfrm>
            <a:prstGeom prst="roundRect">
              <a:avLst>
                <a:gd name="adj" fmla="val 10952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+mj-lt"/>
                </a:rPr>
                <a:t>Sandbox</a:t>
              </a:r>
              <a:endParaRPr lang="pl-PL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1342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3F2A6321-79C6-453D-AC98-98B33BFF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Apache Kafka for HDInsight Integration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DEF7D636-3C23-44FE-AD25-0B40A0729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dirty="0"/>
              <a:t>Apache Kafka for Azure HDInsight is an </a:t>
            </a:r>
            <a:r>
              <a:rPr lang="en-US" sz="1701" b="1" dirty="0"/>
              <a:t>enterprise grade streaming </a:t>
            </a:r>
            <a:r>
              <a:rPr lang="en-US" sz="1701" dirty="0"/>
              <a:t>ingestion service running in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dirty="0"/>
              <a:t>Azure Databricks Structured Streaming applications can use Apache Kafka for HDInsight as a data source or sink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dirty="0"/>
              <a:t>No additional software (gateways or connectors) are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1" dirty="0"/>
              <a:t>Setup: Apache Kafka on HDInsight does not provide access to the Kafka brokers over the public internet </a:t>
            </a:r>
            <a:endParaRPr lang="pl-PL" sz="1701" dirty="0"/>
          </a:p>
          <a:p>
            <a:pPr marL="861777" lvl="1" indent="-285750">
              <a:buFont typeface="Arial" panose="020B0604020202020204" pitchFamily="34" charset="0"/>
              <a:buChar char="•"/>
            </a:pPr>
            <a:r>
              <a:rPr lang="en-US" sz="1301" dirty="0"/>
              <a:t>Kafka clusters and Azure Databricks cluster must be located in the same Azure Virtual Network</a:t>
            </a:r>
          </a:p>
        </p:txBody>
      </p:sp>
      <p:grpSp>
        <p:nvGrpSpPr>
          <p:cNvPr id="7" name="Group 39">
            <a:extLst>
              <a:ext uri="{FF2B5EF4-FFF2-40B4-BE49-F238E27FC236}">
                <a16:creationId xmlns:a16="http://schemas.microsoft.com/office/drawing/2014/main" id="{65D6825D-D716-40DC-AB24-A97768B8F918}"/>
              </a:ext>
            </a:extLst>
          </p:cNvPr>
          <p:cNvGrpSpPr/>
          <p:nvPr/>
        </p:nvGrpSpPr>
        <p:grpSpPr>
          <a:xfrm>
            <a:off x="1391702" y="3876080"/>
            <a:ext cx="9053130" cy="2018604"/>
            <a:chOff x="1561764" y="3957005"/>
            <a:chExt cx="9580970" cy="2136298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4C210DC4-272D-4EF0-AB7A-29688C134FA0}"/>
                </a:ext>
              </a:extLst>
            </p:cNvPr>
            <p:cNvSpPr/>
            <p:nvPr/>
          </p:nvSpPr>
          <p:spPr bwMode="auto">
            <a:xfrm>
              <a:off x="3212327" y="4051535"/>
              <a:ext cx="6220570" cy="192847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D670153-1938-4A33-8351-1A681F36C2A9}"/>
                </a:ext>
              </a:extLst>
            </p:cNvPr>
            <p:cNvSpPr/>
            <p:nvPr/>
          </p:nvSpPr>
          <p:spPr bwMode="auto">
            <a:xfrm>
              <a:off x="3842095" y="4307337"/>
              <a:ext cx="2003728" cy="1359673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6" descr="http://www.godatafy.com/wp-content/uploads/2015/07/tech-apachekafka-logo.jpg">
              <a:extLst>
                <a:ext uri="{FF2B5EF4-FFF2-40B4-BE49-F238E27FC236}">
                  <a16:creationId xmlns:a16="http://schemas.microsoft.com/office/drawing/2014/main" id="{1ED5905D-3B1A-4FA9-A0D4-10A1A204F6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5985" y="4488572"/>
              <a:ext cx="1189777" cy="997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D6758B25-21C3-4435-A97E-8E01DDCE6570}"/>
                </a:ext>
              </a:extLst>
            </p:cNvPr>
            <p:cNvSpPr/>
            <p:nvPr/>
          </p:nvSpPr>
          <p:spPr bwMode="auto">
            <a:xfrm>
              <a:off x="6688372" y="4307337"/>
              <a:ext cx="2003728" cy="1359673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7B977CCF-3249-467A-8A03-7AF5F6A6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1193" y="4719956"/>
              <a:ext cx="1314204" cy="548351"/>
            </a:xfrm>
            <a:prstGeom prst="rect">
              <a:avLst/>
            </a:prstGeom>
          </p:spPr>
        </p:pic>
        <p:sp>
          <p:nvSpPr>
            <p:cNvPr id="13" name="TextBox 6">
              <a:extLst>
                <a:ext uri="{FF2B5EF4-FFF2-40B4-BE49-F238E27FC236}">
                  <a16:creationId xmlns:a16="http://schemas.microsoft.com/office/drawing/2014/main" id="{556AA3DD-FE66-4CF6-BA37-29F25F8F4F1A}"/>
                </a:ext>
              </a:extLst>
            </p:cNvPr>
            <p:cNvSpPr txBox="1"/>
            <p:nvPr/>
          </p:nvSpPr>
          <p:spPr>
            <a:xfrm>
              <a:off x="6926394" y="5333869"/>
              <a:ext cx="1746999" cy="489406"/>
            </a:xfrm>
            <a:prstGeom prst="rect">
              <a:avLst/>
            </a:prstGeom>
            <a:noFill/>
          </p:spPr>
          <p:txBody>
            <a:bodyPr wrap="none" lIns="172805" tIns="138244" rIns="172805" bIns="13824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132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Databricks</a:t>
              </a:r>
            </a:p>
          </p:txBody>
        </p:sp>
        <p:sp>
          <p:nvSpPr>
            <p:cNvPr id="14" name="Rectangle: Rounded Corners 15">
              <a:extLst>
                <a:ext uri="{FF2B5EF4-FFF2-40B4-BE49-F238E27FC236}">
                  <a16:creationId xmlns:a16="http://schemas.microsoft.com/office/drawing/2014/main" id="{718105BF-EE41-453C-92B6-5D8D11A8B5B7}"/>
                </a:ext>
              </a:extLst>
            </p:cNvPr>
            <p:cNvSpPr/>
            <p:nvPr/>
          </p:nvSpPr>
          <p:spPr bwMode="auto">
            <a:xfrm>
              <a:off x="1643633" y="4624252"/>
              <a:ext cx="1164867" cy="64405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Kafka App</a:t>
              </a:r>
            </a:p>
          </p:txBody>
        </p:sp>
        <p:pic>
          <p:nvPicPr>
            <p:cNvPr id="15" name="Picture 2" descr="https://www.onmsft.com/wp-content/uploads/2017/09/Azure-1050x437.png.pagespeed.ce.UEo5r3u7ZS.png">
              <a:extLst>
                <a:ext uri="{FF2B5EF4-FFF2-40B4-BE49-F238E27FC236}">
                  <a16:creationId xmlns:a16="http://schemas.microsoft.com/office/drawing/2014/main" id="{102BF727-9612-4C20-A0FF-8BE542187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626" y="5598439"/>
              <a:ext cx="870567" cy="36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: Rounded Corners 22">
              <a:extLst>
                <a:ext uri="{FF2B5EF4-FFF2-40B4-BE49-F238E27FC236}">
                  <a16:creationId xmlns:a16="http://schemas.microsoft.com/office/drawing/2014/main" id="{8906A821-216C-414B-A266-C05BD3D0A494}"/>
                </a:ext>
              </a:extLst>
            </p:cNvPr>
            <p:cNvSpPr/>
            <p:nvPr/>
          </p:nvSpPr>
          <p:spPr bwMode="auto">
            <a:xfrm>
              <a:off x="1561764" y="3957005"/>
              <a:ext cx="9580970" cy="2136298"/>
            </a:xfrm>
            <a:prstGeom prst="roundRect">
              <a:avLst/>
            </a:prstGeom>
            <a:noFill/>
            <a:ln w="12700">
              <a:solidFill>
                <a:schemeClr val="bg2">
                  <a:lumMod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" name="Straight Arrow Connector 17">
              <a:extLst>
                <a:ext uri="{FF2B5EF4-FFF2-40B4-BE49-F238E27FC236}">
                  <a16:creationId xmlns:a16="http://schemas.microsoft.com/office/drawing/2014/main" id="{DB5494AD-C143-40A0-B018-3CF5A50C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4138" y="4927279"/>
              <a:ext cx="1637544" cy="7950"/>
            </a:xfrm>
            <a:prstGeom prst="straightConnector1">
              <a:avLst/>
            </a:prstGeom>
            <a:ln w="28575">
              <a:solidFill>
                <a:srgbClr val="FF66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3">
              <a:extLst>
                <a:ext uri="{FF2B5EF4-FFF2-40B4-BE49-F238E27FC236}">
                  <a16:creationId xmlns:a16="http://schemas.microsoft.com/office/drawing/2014/main" id="{7879C78F-3F65-46EC-903E-38D9045D9307}"/>
                </a:ext>
              </a:extLst>
            </p:cNvPr>
            <p:cNvCxnSpPr>
              <a:cxnSpLocks/>
            </p:cNvCxnSpPr>
            <p:nvPr/>
          </p:nvCxnSpPr>
          <p:spPr>
            <a:xfrm>
              <a:off x="5427815" y="5079679"/>
              <a:ext cx="1645920" cy="0"/>
            </a:xfrm>
            <a:prstGeom prst="straightConnector1">
              <a:avLst/>
            </a:prstGeom>
            <a:ln w="28575">
              <a:solidFill>
                <a:srgbClr val="FF66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4" descr="http://go.talena-inc.com/rs/238-UZQ-013/images/HDInsightsDetails.png">
              <a:extLst>
                <a:ext uri="{FF2B5EF4-FFF2-40B4-BE49-F238E27FC236}">
                  <a16:creationId xmlns:a16="http://schemas.microsoft.com/office/drawing/2014/main" id="{BCB558D9-1B44-442D-A956-83C1ED365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3664" y="5142903"/>
              <a:ext cx="334418" cy="334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: Rounded Corners 38">
              <a:extLst>
                <a:ext uri="{FF2B5EF4-FFF2-40B4-BE49-F238E27FC236}">
                  <a16:creationId xmlns:a16="http://schemas.microsoft.com/office/drawing/2014/main" id="{F51C54BD-F272-441F-9230-73AB940C547A}"/>
                </a:ext>
              </a:extLst>
            </p:cNvPr>
            <p:cNvSpPr/>
            <p:nvPr/>
          </p:nvSpPr>
          <p:spPr bwMode="auto">
            <a:xfrm>
              <a:off x="9905630" y="4665146"/>
              <a:ext cx="1164867" cy="644055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512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Spark App</a:t>
              </a:r>
            </a:p>
          </p:txBody>
        </p:sp>
        <p:sp>
          <p:nvSpPr>
            <p:cNvPr id="21" name="Arrow: Left-Right 34">
              <a:extLst>
                <a:ext uri="{FF2B5EF4-FFF2-40B4-BE49-F238E27FC236}">
                  <a16:creationId xmlns:a16="http://schemas.microsoft.com/office/drawing/2014/main" id="{31C62365-CF2B-40E3-9B92-A8F36ADB57C7}"/>
                </a:ext>
              </a:extLst>
            </p:cNvPr>
            <p:cNvSpPr/>
            <p:nvPr/>
          </p:nvSpPr>
          <p:spPr bwMode="auto">
            <a:xfrm>
              <a:off x="8682105" y="4885279"/>
              <a:ext cx="1248355" cy="203789"/>
            </a:xfrm>
            <a:prstGeom prst="leftRightArrow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Arrow: Left-Right 40">
              <a:extLst>
                <a:ext uri="{FF2B5EF4-FFF2-40B4-BE49-F238E27FC236}">
                  <a16:creationId xmlns:a16="http://schemas.microsoft.com/office/drawing/2014/main" id="{E0B0899C-264A-4643-B894-4D5A7F114704}"/>
                </a:ext>
              </a:extLst>
            </p:cNvPr>
            <p:cNvSpPr/>
            <p:nvPr/>
          </p:nvSpPr>
          <p:spPr bwMode="auto">
            <a:xfrm>
              <a:off x="2802105" y="4876602"/>
              <a:ext cx="1030479" cy="203789"/>
            </a:xfrm>
            <a:prstGeom prst="leftRightArrow">
              <a:avLst/>
            </a:prstGeom>
            <a:solidFill>
              <a:srgbClr val="FF66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26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817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D3BDF-D1E0-4A43-B679-8705F9C4C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Spark </a:t>
            </a:r>
            <a:r>
              <a:rPr lang="pl-PL" dirty="0" err="1"/>
              <a:t>GraphX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4824A59-D938-4C19-8791-FA1E40BC62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Unifies ETL, exploratory analysis, and iterative graph computation within a single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Developers can: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/>
              <a:t>V</a:t>
            </a:r>
            <a:r>
              <a:rPr lang="en-US" dirty="0" err="1"/>
              <a:t>iew</a:t>
            </a:r>
            <a:r>
              <a:rPr lang="en-US" dirty="0"/>
              <a:t> the same data as both graphs and collections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en-US" dirty="0" err="1"/>
              <a:t>ransform</a:t>
            </a:r>
            <a:r>
              <a:rPr lang="en-US" dirty="0"/>
              <a:t> and join graphs with RDDs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/>
              <a:t>W</a:t>
            </a:r>
            <a:r>
              <a:rPr lang="en-US" dirty="0"/>
              <a:t>rite custom iterative graph algorithms using the Pregel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Currently only supports using the Scala and RDD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39629BD2-09BF-4B37-B467-69B0B2AA7080}"/>
              </a:ext>
            </a:extLst>
          </p:cNvPr>
          <p:cNvGrpSpPr/>
          <p:nvPr/>
        </p:nvGrpSpPr>
        <p:grpSpPr>
          <a:xfrm>
            <a:off x="5832248" y="1562462"/>
            <a:ext cx="2702430" cy="2424942"/>
            <a:chOff x="4623334" y="1767281"/>
            <a:chExt cx="2859994" cy="3329644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A9738AB4-5043-4D61-A0E0-BBB0516021AA}"/>
                </a:ext>
              </a:extLst>
            </p:cNvPr>
            <p:cNvSpPr/>
            <p:nvPr/>
          </p:nvSpPr>
          <p:spPr bwMode="auto">
            <a:xfrm>
              <a:off x="4623334" y="1815451"/>
              <a:ext cx="2859993" cy="3281474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810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FF62A526-C3A0-45D7-BB3D-1827007EBF39}"/>
                </a:ext>
              </a:extLst>
            </p:cNvPr>
            <p:cNvSpPr/>
            <p:nvPr/>
          </p:nvSpPr>
          <p:spPr>
            <a:xfrm>
              <a:off x="4763416" y="2568957"/>
              <a:ext cx="2579828" cy="2332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64686" indent="-264686" defTabSz="863985">
                <a:spcAft>
                  <a:spcPts val="567"/>
                </a:spcAft>
                <a:buFont typeface="Arial" panose="020B0604020202020204" pitchFamily="34" charset="0"/>
                <a:buChar char="•"/>
              </a:pPr>
              <a:r>
                <a:rPr lang="en-US" sz="1134" dirty="0">
                  <a:solidFill>
                    <a:schemeClr val="accent5">
                      <a:lumMod val="7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PageRank</a:t>
              </a:r>
            </a:p>
            <a:p>
              <a:pPr marL="264686" indent="-264686" defTabSz="863985">
                <a:spcAft>
                  <a:spcPts val="567"/>
                </a:spcAft>
                <a:buFont typeface="Arial" panose="020B0604020202020204" pitchFamily="34" charset="0"/>
                <a:buChar char="•"/>
              </a:pPr>
              <a:r>
                <a:rPr lang="en-US" sz="1134" dirty="0">
                  <a:solidFill>
                    <a:schemeClr val="accent5">
                      <a:lumMod val="7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Connected components</a:t>
              </a:r>
            </a:p>
            <a:p>
              <a:pPr marL="264686" indent="-264686" defTabSz="863985">
                <a:spcAft>
                  <a:spcPts val="567"/>
                </a:spcAft>
                <a:buFont typeface="Arial" panose="020B0604020202020204" pitchFamily="34" charset="0"/>
                <a:buChar char="•"/>
              </a:pPr>
              <a:r>
                <a:rPr lang="en-US" sz="1134" dirty="0">
                  <a:solidFill>
                    <a:schemeClr val="accent5">
                      <a:lumMod val="7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Label propagation</a:t>
              </a:r>
            </a:p>
            <a:p>
              <a:pPr marL="264686" indent="-264686" defTabSz="863985">
                <a:spcAft>
                  <a:spcPts val="567"/>
                </a:spcAft>
                <a:buFont typeface="Arial" panose="020B0604020202020204" pitchFamily="34" charset="0"/>
                <a:buChar char="•"/>
              </a:pPr>
              <a:r>
                <a:rPr lang="en-US" sz="1134" dirty="0">
                  <a:solidFill>
                    <a:schemeClr val="accent5">
                      <a:lumMod val="7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SVD++</a:t>
              </a:r>
            </a:p>
            <a:p>
              <a:pPr marL="264686" indent="-264686" defTabSz="863985">
                <a:spcAft>
                  <a:spcPts val="567"/>
                </a:spcAft>
                <a:buFont typeface="Arial" panose="020B0604020202020204" pitchFamily="34" charset="0"/>
                <a:buChar char="•"/>
              </a:pPr>
              <a:r>
                <a:rPr lang="en-US" sz="1134" dirty="0">
                  <a:solidFill>
                    <a:schemeClr val="accent5">
                      <a:lumMod val="7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Strongly connected components</a:t>
              </a:r>
            </a:p>
            <a:p>
              <a:pPr marL="264686" indent="-264686" defTabSz="863985">
                <a:spcAft>
                  <a:spcPts val="567"/>
                </a:spcAft>
                <a:buFont typeface="Arial" panose="020B0604020202020204" pitchFamily="34" charset="0"/>
                <a:buChar char="•"/>
              </a:pPr>
              <a:r>
                <a:rPr lang="en-US" sz="1134" dirty="0">
                  <a:solidFill>
                    <a:schemeClr val="accent5">
                      <a:lumMod val="75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Triangle count</a:t>
              </a: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04F1E25E-D00F-4C8C-9C87-F48B4697F930}"/>
                </a:ext>
              </a:extLst>
            </p:cNvPr>
            <p:cNvSpPr txBox="1"/>
            <p:nvPr/>
          </p:nvSpPr>
          <p:spPr>
            <a:xfrm>
              <a:off x="4623335" y="1767281"/>
              <a:ext cx="2859993" cy="63497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lIns="172805" tIns="138244" rIns="172805" bIns="138244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67"/>
                </a:spcAft>
              </a:pPr>
              <a:r>
                <a:rPr lang="en-US" sz="1323" dirty="0">
                  <a:solidFill>
                    <a:schemeClr val="bg1"/>
                  </a:solidFill>
                </a:rPr>
                <a:t>Algorithms</a:t>
              </a:r>
            </a:p>
          </p:txBody>
        </p:sp>
      </p:grpSp>
      <p:pic>
        <p:nvPicPr>
          <p:cNvPr id="7" name="Picture 15">
            <a:extLst>
              <a:ext uri="{FF2B5EF4-FFF2-40B4-BE49-F238E27FC236}">
                <a16:creationId xmlns:a16="http://schemas.microsoft.com/office/drawing/2014/main" id="{D7E37D51-45B6-4E63-B00F-A8F72380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874" y="3520825"/>
            <a:ext cx="4067377" cy="254211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254D54D5-A75E-4CF1-B7CB-280742BC0DD0}"/>
              </a:ext>
            </a:extLst>
          </p:cNvPr>
          <p:cNvSpPr txBox="1"/>
          <p:nvPr/>
        </p:nvSpPr>
        <p:spPr>
          <a:xfrm>
            <a:off x="8209772" y="2972850"/>
            <a:ext cx="2365581" cy="750343"/>
          </a:xfrm>
          <a:prstGeom prst="rect">
            <a:avLst/>
          </a:prstGeom>
          <a:solidFill>
            <a:schemeClr val="accent1"/>
          </a:solidFill>
        </p:spPr>
        <p:txBody>
          <a:bodyPr wrap="square" lIns="172805" tIns="138244" rIns="172805" bIns="138244" rtlCol="0" anchor="ctr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sz="1701" dirty="0"/>
              <a:t>PageRank Benchmark</a:t>
            </a:r>
          </a:p>
        </p:txBody>
      </p:sp>
    </p:spTree>
    <p:extLst>
      <p:ext uri="{BB962C8B-B14F-4D97-AF65-F5344CB8AC3E}">
        <p14:creationId xmlns:p14="http://schemas.microsoft.com/office/powerpoint/2010/main" val="4209813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550AA5-AB04-4001-8A4A-04A2FECE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SparkML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0AF4D7A-D693-43EA-B0BF-ACD206ECC7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Offers a set of </a:t>
            </a:r>
            <a:r>
              <a:rPr lang="pl-PL" b="1" dirty="0"/>
              <a:t>parallelized</a:t>
            </a:r>
            <a:r>
              <a:rPr lang="pl-PL" dirty="0"/>
              <a:t> machine learning algorithms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Supports Model Selection (hyperparameter tuning) using </a:t>
            </a:r>
            <a:r>
              <a:rPr lang="pl-PL" b="1" dirty="0"/>
              <a:t>Cross Validation </a:t>
            </a:r>
            <a:r>
              <a:rPr lang="pl-PL" dirty="0"/>
              <a:t>and </a:t>
            </a:r>
            <a:r>
              <a:rPr lang="pl-PL" b="1" dirty="0"/>
              <a:t>Train-Validation Split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Supports </a:t>
            </a:r>
            <a:r>
              <a:rPr lang="pl-PL" b="1" dirty="0"/>
              <a:t>Java, Scala or Python </a:t>
            </a:r>
            <a:r>
              <a:rPr lang="pl-PL" dirty="0"/>
              <a:t>apps using DataFrame-based API (as of Spark 2.0).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Benefits include:</a:t>
            </a:r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 err="1"/>
              <a:t>An</a:t>
            </a:r>
            <a:r>
              <a:rPr lang="pl-PL" dirty="0"/>
              <a:t> uniform API </a:t>
            </a:r>
            <a:r>
              <a:rPr lang="pl-PL" dirty="0" err="1"/>
              <a:t>across</a:t>
            </a:r>
            <a:r>
              <a:rPr lang="pl-PL" dirty="0"/>
              <a:t> ML </a:t>
            </a:r>
            <a:r>
              <a:rPr lang="pl-PL" dirty="0" err="1"/>
              <a:t>algorithms</a:t>
            </a:r>
            <a:r>
              <a:rPr lang="pl-PL" dirty="0"/>
              <a:t> and </a:t>
            </a:r>
            <a:r>
              <a:rPr lang="pl-PL" dirty="0" err="1"/>
              <a:t>across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languages</a:t>
            </a:r>
            <a:endParaRPr lang="pl-PL" dirty="0"/>
          </a:p>
          <a:p>
            <a:pPr marL="918927" lvl="1" indent="-342900">
              <a:buFont typeface="Arial" panose="020B0604020202020204" pitchFamily="34" charset="0"/>
              <a:buChar char="•"/>
            </a:pPr>
            <a:r>
              <a:rPr lang="pl-PL" dirty="0" err="1"/>
              <a:t>Facilitates</a:t>
            </a:r>
            <a:r>
              <a:rPr lang="pl-PL" dirty="0"/>
              <a:t> ML </a:t>
            </a:r>
            <a:r>
              <a:rPr lang="pl-PL" dirty="0" err="1"/>
              <a:t>pipelines</a:t>
            </a:r>
            <a:r>
              <a:rPr lang="pl-PL" dirty="0"/>
              <a:t> (</a:t>
            </a:r>
            <a:r>
              <a:rPr lang="pl-PL" dirty="0" err="1"/>
              <a:t>enables</a:t>
            </a:r>
            <a:r>
              <a:rPr lang="pl-PL" dirty="0"/>
              <a:t> </a:t>
            </a:r>
            <a:r>
              <a:rPr lang="pl-PL" dirty="0" err="1"/>
              <a:t>combining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algorithms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a single </a:t>
            </a:r>
            <a:r>
              <a:rPr lang="pl-PL" dirty="0" err="1"/>
              <a:t>pipeline</a:t>
            </a:r>
            <a:r>
              <a:rPr lang="pl-PL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/>
              <a:t>Optimizations</a:t>
            </a:r>
            <a:r>
              <a:rPr lang="pl-PL" dirty="0"/>
              <a:t> </a:t>
            </a:r>
            <a:r>
              <a:rPr lang="pl-PL" dirty="0" err="1"/>
              <a:t>through</a:t>
            </a:r>
            <a:r>
              <a:rPr lang="pl-PL" dirty="0"/>
              <a:t> Tungsten and </a:t>
            </a:r>
            <a:r>
              <a:rPr lang="pl-PL" dirty="0" err="1"/>
              <a:t>Catalyst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Spark </a:t>
            </a:r>
            <a:r>
              <a:rPr lang="pl-PL" dirty="0" err="1"/>
              <a:t>MLlib</a:t>
            </a:r>
            <a:r>
              <a:rPr lang="pl-PL" dirty="0"/>
              <a:t> </a:t>
            </a:r>
            <a:r>
              <a:rPr lang="pl-PL" dirty="0" err="1"/>
              <a:t>comes</a:t>
            </a:r>
            <a:r>
              <a:rPr lang="pl-PL" dirty="0"/>
              <a:t> </a:t>
            </a:r>
            <a:r>
              <a:rPr lang="pl-PL" dirty="0" err="1"/>
              <a:t>pre-installed</a:t>
            </a:r>
            <a:r>
              <a:rPr lang="pl-PL" dirty="0"/>
              <a:t> on </a:t>
            </a: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Databricks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/>
              <a:t>3rd party libraries </a:t>
            </a:r>
            <a:r>
              <a:rPr lang="pl-PL" dirty="0"/>
              <a:t>supported include: H20 Sparkling Water, SciKit-learn and XGBoost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5" name="Picture 2" descr="Image result for Spark ML">
            <a:extLst>
              <a:ext uri="{FF2B5EF4-FFF2-40B4-BE49-F238E27FC236}">
                <a16:creationId xmlns:a16="http://schemas.microsoft.com/office/drawing/2014/main" id="{E01C2CBF-EC5C-49D2-A26E-CF938C60E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18" y="2273252"/>
            <a:ext cx="4353960" cy="193367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546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F9F598-91F9-4898-A072-1CA6C5BA602D}"/>
              </a:ext>
            </a:extLst>
          </p:cNvPr>
          <p:cNvGraphicFramePr>
            <a:graphicFrameLocks noGrp="1"/>
          </p:cNvGraphicFramePr>
          <p:nvPr/>
        </p:nvGraphicFramePr>
        <p:xfrm>
          <a:off x="2784634" y="1364553"/>
          <a:ext cx="8332190" cy="466572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489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2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4420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b="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Classification and Regression</a:t>
                      </a:r>
                      <a:endParaRPr lang="en-US" sz="1300" b="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Linear Models (SVMs, logistic regression, linear regression)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Naïve Bayes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Decision Trees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Ensembles of trees (Random Forest, Gradient-Boosted Trees)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b="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Isotonic regression</a:t>
                      </a:r>
                      <a:endParaRPr lang="en-US" sz="1300" b="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644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Clustering</a:t>
                      </a:r>
                      <a:endParaRPr lang="en-US" sz="13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k-means and streaming 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Gaussian mixture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Power iteration clustering (PIC)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Latent Dirichlet allocation (LDA)</a:t>
                      </a:r>
                      <a:endParaRPr lang="en-US" sz="13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984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Collaborative Filtering</a:t>
                      </a:r>
                      <a:endParaRPr lang="en-US" sz="13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Alternating least squares (ALS)</a:t>
                      </a:r>
                      <a:endParaRPr lang="en-US" sz="13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gradFill>
                          <a:gsLst>
                            <a:gs pos="85321">
                              <a:srgbClr val="505050"/>
                            </a:gs>
                            <a:gs pos="57000">
                              <a:srgbClr val="505050"/>
                            </a:gs>
                          </a:gsLst>
                        </a:gra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99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Dimensionality Reduction</a:t>
                      </a:r>
                      <a:endParaRPr lang="en-US" sz="13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SVD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PCA</a:t>
                      </a:r>
                      <a:endParaRPr lang="en-US" sz="13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267278"/>
                  </a:ext>
                </a:extLst>
              </a:tr>
              <a:tr h="49299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Frequent Pattern Mining</a:t>
                      </a:r>
                      <a:endParaRPr lang="en-US" sz="13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FP-growth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Association rules</a:t>
                      </a:r>
                      <a:endParaRPr lang="en-US" sz="1300" kern="1200" dirty="0">
                        <a:ln>
                          <a:solidFill>
                            <a:srgbClr val="FFFFFF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Segoe UI" panose="020B0502040204020203" pitchFamily="34" charset="0"/>
                        <a:ea typeface="Segoe UI" pitchFamily="34" charset="0"/>
                        <a:cs typeface="Segoe UI" panose="020B0502040204020203" pitchFamily="34" charset="0"/>
                      </a:endParaRP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167556"/>
                  </a:ext>
                </a:extLst>
              </a:tr>
              <a:tr h="1104104">
                <a:tc>
                  <a:txBody>
                    <a:bodyPr/>
                    <a:lstStyle/>
                    <a:p>
                      <a:pPr marL="0" indent="0" algn="l" defTabSz="914192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Basic Statistics</a:t>
                      </a: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Summary statistics</a:t>
                      </a:r>
                    </a:p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Correlations</a:t>
                      </a:r>
                    </a:p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Stratified sampling</a:t>
                      </a:r>
                    </a:p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Hypothesis testing</a:t>
                      </a:r>
                    </a:p>
                    <a:p>
                      <a:pPr marL="285750" indent="-285750" algn="l" defTabSz="914192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300" kern="1200" dirty="0">
                          <a:ln>
                            <a:solidFill>
                              <a:srgbClr val="FFFFFF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Random data generation</a:t>
                      </a:r>
                    </a:p>
                  </a:txBody>
                  <a:tcPr marL="84703" marR="84703" marT="42352" marB="42352"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18006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8E162F9-01B8-4B1B-8366-04C877ABE673}"/>
              </a:ext>
            </a:extLst>
          </p:cNvPr>
          <p:cNvSpPr/>
          <p:nvPr/>
        </p:nvSpPr>
        <p:spPr bwMode="auto">
          <a:xfrm>
            <a:off x="202947" y="3009335"/>
            <a:ext cx="2581688" cy="111195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0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7B6FC0E9-1591-4838-9C28-DD38CC622C4F}"/>
              </a:ext>
            </a:extLst>
          </p:cNvPr>
          <p:cNvSpPr/>
          <p:nvPr/>
        </p:nvSpPr>
        <p:spPr bwMode="auto">
          <a:xfrm flipH="1">
            <a:off x="1507382" y="1359894"/>
            <a:ext cx="1277252" cy="1675455"/>
          </a:xfrm>
          <a:prstGeom prst="rt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0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5050AB8-8991-45D1-904D-D5128C68CC53}"/>
              </a:ext>
            </a:extLst>
          </p:cNvPr>
          <p:cNvSpPr/>
          <p:nvPr/>
        </p:nvSpPr>
        <p:spPr bwMode="auto">
          <a:xfrm flipH="1" flipV="1">
            <a:off x="1508816" y="4123033"/>
            <a:ext cx="1277252" cy="1910038"/>
          </a:xfrm>
          <a:prstGeom prst="rt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0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86B26-FA93-4B03-8851-01C77C0B6D0D}"/>
              </a:ext>
            </a:extLst>
          </p:cNvPr>
          <p:cNvSpPr txBox="1"/>
          <p:nvPr/>
        </p:nvSpPr>
        <p:spPr>
          <a:xfrm>
            <a:off x="202947" y="3138031"/>
            <a:ext cx="1527328" cy="802664"/>
          </a:xfrm>
          <a:prstGeom prst="rect">
            <a:avLst/>
          </a:prstGeom>
          <a:noFill/>
        </p:spPr>
        <p:txBody>
          <a:bodyPr wrap="square" lIns="172805" tIns="138244" rIns="172805" bIns="138244" rtlCol="0">
            <a:spAutoFit/>
          </a:bodyPr>
          <a:lstStyle/>
          <a:p>
            <a:pPr>
              <a:lnSpc>
                <a:spcPct val="90000"/>
              </a:lnSpc>
              <a:spcAft>
                <a:spcPts val="567"/>
              </a:spcAft>
            </a:pPr>
            <a:r>
              <a:rPr lang="en-US" sz="1890" dirty="0">
                <a:solidFill>
                  <a:schemeClr val="bg1"/>
                </a:solidFill>
              </a:rPr>
              <a:t>Spark ML Algorithms</a:t>
            </a:r>
          </a:p>
        </p:txBody>
      </p:sp>
      <p:sp>
        <p:nvSpPr>
          <p:cNvPr id="7" name="Tytuł 6">
            <a:extLst>
              <a:ext uri="{FF2B5EF4-FFF2-40B4-BE49-F238E27FC236}">
                <a16:creationId xmlns:a16="http://schemas.microsoft.com/office/drawing/2014/main" id="{B363F9E7-13E5-4A35-9CEC-C3B4ABEC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SparkML</a:t>
            </a:r>
            <a:r>
              <a:rPr lang="pl-PL" dirty="0"/>
              <a:t> </a:t>
            </a:r>
            <a:r>
              <a:rPr lang="pl-PL" dirty="0" err="1"/>
              <a:t>Algorithms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76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azure.microsoft.com/svghandler/machine-learning-studio/?width=600&amp;height=315">
            <a:extLst>
              <a:ext uri="{FF2B5EF4-FFF2-40B4-BE49-F238E27FC236}">
                <a16:creationId xmlns:a16="http://schemas.microsoft.com/office/drawing/2014/main" id="{689A6329-8F75-4AE6-96D0-BBEB0C6C1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248" y="2303104"/>
            <a:ext cx="3569460" cy="187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09FE196F-3CCE-4445-8B41-F3BD91F3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MMLSpark</a:t>
            </a:r>
            <a:endParaRPr lang="pl-PL" dirty="0"/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2B484119-A692-4525-9F78-74632ABAB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7757262" cy="4111612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dirty="0"/>
              <a:t>Microsoft Machine Learning </a:t>
            </a:r>
            <a:r>
              <a:rPr lang="en-US" dirty="0"/>
              <a:t>Library for Apache Spark (</a:t>
            </a:r>
            <a:r>
              <a:rPr lang="en-US" dirty="0" err="1"/>
              <a:t>MMLSpark</a:t>
            </a:r>
            <a:r>
              <a:rPr lang="en-US" dirty="0"/>
              <a:t>) lets you easily create scalable machine learning models for large datasets.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It includes integration of </a:t>
            </a:r>
            <a:r>
              <a:rPr lang="en-US" b="1" dirty="0" err="1"/>
              <a:t>SparkML</a:t>
            </a:r>
            <a:r>
              <a:rPr lang="en-US" b="1" dirty="0"/>
              <a:t> pipelines</a:t>
            </a:r>
            <a:r>
              <a:rPr lang="en-US" dirty="0"/>
              <a:t> with the Microsoft </a:t>
            </a:r>
            <a:r>
              <a:rPr lang="en-US" b="1" dirty="0"/>
              <a:t>Cognitive Toolkit </a:t>
            </a:r>
            <a:r>
              <a:rPr lang="en-US" dirty="0"/>
              <a:t>and </a:t>
            </a:r>
            <a:r>
              <a:rPr lang="en-US" b="1" dirty="0"/>
              <a:t>OpenCV</a:t>
            </a:r>
            <a:r>
              <a:rPr lang="en-US" dirty="0"/>
              <a:t>, enabling you to: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Ingress and pre-process image data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err="1"/>
              <a:t>Featurize</a:t>
            </a:r>
            <a:r>
              <a:rPr lang="en-US" dirty="0"/>
              <a:t> images and text using pre-trained deep learning models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Train and score classification and regression models using implicit featurization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79412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485B70-6EE5-4FA5-A3F3-64F6857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Deep</a:t>
            </a:r>
            <a:r>
              <a:rPr lang="pl-PL" dirty="0"/>
              <a:t> Learning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FDD04F9-473E-4F37-B468-C3BBAF1CF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725046"/>
            <a:ext cx="6267959" cy="4111612"/>
          </a:xfrm>
        </p:spPr>
        <p:txBody>
          <a:bodyPr>
            <a:normAutofit fontScale="47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b="1" dirty="0"/>
              <a:t>Deep Learning Libraries/frameworks </a:t>
            </a:r>
            <a:r>
              <a:rPr lang="en-US" dirty="0"/>
              <a:t>including: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Microsoft Cognitive Toolkit (CNTK)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err="1"/>
              <a:t>TensorFlowOnSpark</a:t>
            </a:r>
            <a:endParaRPr lang="en-US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 err="1"/>
              <a:t>BigDL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Offers </a:t>
            </a:r>
            <a:r>
              <a:rPr lang="en-US" b="1" dirty="0"/>
              <a:t>Spark Deep Learning Pipelines</a:t>
            </a:r>
            <a:r>
              <a:rPr lang="en-US" dirty="0"/>
              <a:t>, a suite of tools for working with and processing images using deep learning using transfer learning. It includes high-level APIs for common aspects of deep learning so they can be done efficiently in a few lines of code: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Image loading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Applying pre-trained models as transformers in a Spark ML pipeline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Transfer learning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Distributed hyperparameter tuning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en-US" dirty="0"/>
              <a:t>Deploying models in </a:t>
            </a:r>
            <a:r>
              <a:rPr lang="en-US" dirty="0" err="1"/>
              <a:t>DataFrames</a:t>
            </a:r>
            <a:r>
              <a:rPr lang="en-US" dirty="0"/>
              <a:t> and 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5" name="Picture 2" descr="Deep Learning Pipeline">
            <a:extLst>
              <a:ext uri="{FF2B5EF4-FFF2-40B4-BE49-F238E27FC236}">
                <a16:creationId xmlns:a16="http://schemas.microsoft.com/office/drawing/2014/main" id="{DCB59D36-A630-416F-A308-2CE35761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831" y="4061427"/>
            <a:ext cx="3957163" cy="190850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databricks.com/wp-content/uploads/2017/06/image2-1.png">
            <a:extLst>
              <a:ext uri="{FF2B5EF4-FFF2-40B4-BE49-F238E27FC236}">
                <a16:creationId xmlns:a16="http://schemas.microsoft.com/office/drawing/2014/main" id="{4DBE5335-2A9B-4601-9787-BC222E2E5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995" y="1929955"/>
            <a:ext cx="4026000" cy="153071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D3647DA8-21A0-456A-8CFF-E717FC0C4EE3}"/>
              </a:ext>
            </a:extLst>
          </p:cNvPr>
          <p:cNvSpPr/>
          <p:nvPr/>
        </p:nvSpPr>
        <p:spPr>
          <a:xfrm>
            <a:off x="8010139" y="3464809"/>
            <a:ext cx="2464136" cy="266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34" dirty="0"/>
              <a:t>Distributed Hyperparameter Tuning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19B388E-3424-46BD-9E6F-192AB0C17CC4}"/>
              </a:ext>
            </a:extLst>
          </p:cNvPr>
          <p:cNvSpPr/>
          <p:nvPr/>
        </p:nvSpPr>
        <p:spPr>
          <a:xfrm>
            <a:off x="8784462" y="5955830"/>
            <a:ext cx="1293944" cy="2668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34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897644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38C274-247C-4B6A-A511-5BA357E2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SparkR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745AB98-9B04-461B-BA59-260DCD0F6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10" y="1564549"/>
            <a:ext cx="9936268" cy="41116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90" dirty="0" err="1"/>
              <a:t>Provides</a:t>
            </a:r>
            <a:r>
              <a:rPr lang="pl-PL" sz="1890" dirty="0"/>
              <a:t> a </a:t>
            </a:r>
            <a:r>
              <a:rPr lang="pl-PL" sz="1890" b="1" dirty="0" err="1"/>
              <a:t>distributed</a:t>
            </a:r>
            <a:r>
              <a:rPr lang="pl-PL" sz="1890" b="1" dirty="0"/>
              <a:t> </a:t>
            </a:r>
            <a:r>
              <a:rPr lang="pl-PL" sz="1890" b="1" dirty="0" err="1"/>
              <a:t>DataFrame</a:t>
            </a:r>
            <a:r>
              <a:rPr lang="pl-PL" sz="1890" b="1" dirty="0"/>
              <a:t> </a:t>
            </a:r>
            <a:r>
              <a:rPr lang="pl-PL" sz="1890" dirty="0" err="1"/>
              <a:t>implementation</a:t>
            </a:r>
            <a:r>
              <a:rPr lang="pl-PL" sz="1890" dirty="0"/>
              <a:t> </a:t>
            </a:r>
            <a:r>
              <a:rPr lang="pl-PL" sz="1890" dirty="0" err="1"/>
              <a:t>that</a:t>
            </a:r>
            <a:r>
              <a:rPr lang="pl-PL" sz="1890" dirty="0"/>
              <a:t> </a:t>
            </a:r>
            <a:r>
              <a:rPr lang="pl-PL" sz="1890" dirty="0" err="1"/>
              <a:t>supports</a:t>
            </a:r>
            <a:r>
              <a:rPr lang="pl-PL" sz="1890" dirty="0"/>
              <a:t> </a:t>
            </a:r>
            <a:r>
              <a:rPr lang="pl-PL" sz="1890" dirty="0" err="1"/>
              <a:t>operations</a:t>
            </a:r>
            <a:r>
              <a:rPr lang="pl-PL" sz="1890" dirty="0"/>
              <a:t> </a:t>
            </a:r>
            <a:r>
              <a:rPr lang="pl-PL" sz="1890" dirty="0" err="1"/>
              <a:t>like</a:t>
            </a:r>
            <a:r>
              <a:rPr lang="pl-PL" sz="1890" dirty="0"/>
              <a:t> </a:t>
            </a:r>
            <a:r>
              <a:rPr lang="pl-PL" sz="1890" dirty="0" err="1"/>
              <a:t>selection</a:t>
            </a:r>
            <a:r>
              <a:rPr lang="pl-PL" sz="1890" dirty="0"/>
              <a:t>, </a:t>
            </a:r>
            <a:r>
              <a:rPr lang="pl-PL" sz="1890" dirty="0" err="1"/>
              <a:t>filtering</a:t>
            </a:r>
            <a:r>
              <a:rPr lang="pl-PL" sz="1890" dirty="0"/>
              <a:t>, </a:t>
            </a:r>
            <a:r>
              <a:rPr lang="pl-PL" sz="1890" dirty="0" err="1"/>
              <a:t>aggregation</a:t>
            </a:r>
            <a:r>
              <a:rPr lang="pl-PL" sz="1890" dirty="0"/>
              <a:t> </a:t>
            </a:r>
            <a:r>
              <a:rPr lang="pl-PL" sz="1890" dirty="0" err="1"/>
              <a:t>etc</a:t>
            </a:r>
            <a:r>
              <a:rPr lang="pl-PL" sz="1890" dirty="0"/>
              <a:t> (</a:t>
            </a:r>
            <a:r>
              <a:rPr lang="pl-PL" sz="1890" dirty="0" err="1"/>
              <a:t>similar</a:t>
            </a:r>
            <a:r>
              <a:rPr lang="pl-PL" sz="1890" dirty="0"/>
              <a:t> to R data </a:t>
            </a:r>
            <a:r>
              <a:rPr lang="pl-PL" sz="1890" dirty="0" err="1"/>
              <a:t>frames</a:t>
            </a:r>
            <a:r>
              <a:rPr lang="pl-PL" sz="1890" dirty="0"/>
              <a:t>, </a:t>
            </a:r>
            <a:r>
              <a:rPr lang="pl-PL" sz="1890" dirty="0" err="1"/>
              <a:t>dplyr</a:t>
            </a:r>
            <a:r>
              <a:rPr lang="pl-PL" sz="189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90" dirty="0"/>
              <a:t>Supports distributed machine learning using </a:t>
            </a:r>
            <a:r>
              <a:rPr lang="pl-PL" sz="1890" b="1" dirty="0"/>
              <a:t>Spark Mllib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890" dirty="0"/>
              <a:t>R programs can connect to a Spark cluster from RStudio, R shell, Rscript or other R IDEs.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1890" dirty="0"/>
          </a:p>
        </p:txBody>
      </p:sp>
      <p:grpSp>
        <p:nvGrpSpPr>
          <p:cNvPr id="4" name="Group 35">
            <a:extLst>
              <a:ext uri="{FF2B5EF4-FFF2-40B4-BE49-F238E27FC236}">
                <a16:creationId xmlns:a16="http://schemas.microsoft.com/office/drawing/2014/main" id="{9811B834-1694-41AF-AEC1-986919AD28C4}"/>
              </a:ext>
            </a:extLst>
          </p:cNvPr>
          <p:cNvGrpSpPr/>
          <p:nvPr/>
        </p:nvGrpSpPr>
        <p:grpSpPr>
          <a:xfrm>
            <a:off x="1978247" y="3199712"/>
            <a:ext cx="8288078" cy="2895192"/>
            <a:chOff x="595423" y="3473302"/>
            <a:chExt cx="9902456" cy="3459126"/>
          </a:xfrm>
        </p:grpSpPr>
        <p:sp>
          <p:nvSpPr>
            <p:cNvPr id="5" name="Rectangle 34">
              <a:extLst>
                <a:ext uri="{FF2B5EF4-FFF2-40B4-BE49-F238E27FC236}">
                  <a16:creationId xmlns:a16="http://schemas.microsoft.com/office/drawing/2014/main" id="{5F3C0FF1-4063-47B3-9372-E0A08704A8C2}"/>
                </a:ext>
              </a:extLst>
            </p:cNvPr>
            <p:cNvSpPr/>
            <p:nvPr/>
          </p:nvSpPr>
          <p:spPr bwMode="auto">
            <a:xfrm>
              <a:off x="595423" y="3473302"/>
              <a:ext cx="9902456" cy="34591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40000"/>
                  <a:lumOff val="6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FCB59A7E-C235-4B0F-B007-C7578D47EFCF}"/>
                </a:ext>
              </a:extLst>
            </p:cNvPr>
            <p:cNvSpPr/>
            <p:nvPr/>
          </p:nvSpPr>
          <p:spPr bwMode="auto">
            <a:xfrm>
              <a:off x="729673" y="3986243"/>
              <a:ext cx="4726420" cy="263848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B26EB2C4-B170-4AC7-8B01-89A9242568CD}"/>
                </a:ext>
              </a:extLst>
            </p:cNvPr>
            <p:cNvSpPr/>
            <p:nvPr/>
          </p:nvSpPr>
          <p:spPr bwMode="auto">
            <a:xfrm>
              <a:off x="6681932" y="3986243"/>
              <a:ext cx="3598141" cy="1265381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384837CD-E955-4EF0-B0D3-58C46AF95532}"/>
                </a:ext>
              </a:extLst>
            </p:cNvPr>
            <p:cNvSpPr/>
            <p:nvPr/>
          </p:nvSpPr>
          <p:spPr bwMode="auto">
            <a:xfrm>
              <a:off x="1653311" y="4724403"/>
              <a:ext cx="1179946" cy="125614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Spark</a:t>
              </a:r>
            </a:p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Context</a:t>
              </a:r>
            </a:p>
          </p:txBody>
        </p:sp>
        <p:sp>
          <p:nvSpPr>
            <p:cNvPr id="9" name="Rectangle 13">
              <a:extLst>
                <a:ext uri="{FF2B5EF4-FFF2-40B4-BE49-F238E27FC236}">
                  <a16:creationId xmlns:a16="http://schemas.microsoft.com/office/drawing/2014/main" id="{DA32C796-523E-49E7-B825-CBA4B711E5D2}"/>
                </a:ext>
              </a:extLst>
            </p:cNvPr>
            <p:cNvSpPr/>
            <p:nvPr/>
          </p:nvSpPr>
          <p:spPr bwMode="auto">
            <a:xfrm>
              <a:off x="3728599" y="4724403"/>
              <a:ext cx="1333501" cy="1256146"/>
            </a:xfrm>
            <a:prstGeom prst="rect">
              <a:avLst/>
            </a:prstGeom>
            <a:solidFill>
              <a:srgbClr val="0E6C0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Java Spark Context</a:t>
              </a:r>
            </a:p>
          </p:txBody>
        </p:sp>
        <p:cxnSp>
          <p:nvCxnSpPr>
            <p:cNvPr id="10" name="Straight Arrow Connector 11">
              <a:extLst>
                <a:ext uri="{FF2B5EF4-FFF2-40B4-BE49-F238E27FC236}">
                  <a16:creationId xmlns:a16="http://schemas.microsoft.com/office/drawing/2014/main" id="{D6D4ED0B-AFAB-4580-A932-976C5BF27ADB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2833257" y="5352476"/>
              <a:ext cx="89534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749DA180-ADC0-46AF-AC0A-1AC24F1BC478}"/>
                </a:ext>
              </a:extLst>
            </p:cNvPr>
            <p:cNvSpPr txBox="1"/>
            <p:nvPr/>
          </p:nvSpPr>
          <p:spPr>
            <a:xfrm>
              <a:off x="2777841" y="4637127"/>
              <a:ext cx="979054" cy="702276"/>
            </a:xfrm>
            <a:prstGeom prst="rect">
              <a:avLst/>
            </a:prstGeom>
            <a:noFill/>
          </p:spPr>
          <p:txBody>
            <a:bodyPr wrap="square" lIns="169408" tIns="135526" rIns="169408" bIns="135526" rtlCol="0" anchor="ctr">
              <a:spAutoFit/>
            </a:bodyPr>
            <a:lstStyle/>
            <a:p>
              <a:pPr algn="ctr" defTabSz="863985">
                <a:lnSpc>
                  <a:spcPct val="90000"/>
                </a:lnSpc>
                <a:spcAft>
                  <a:spcPts val="556"/>
                </a:spcAft>
              </a:pPr>
              <a:r>
                <a:rPr lang="en-US" sz="1134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R-JVM bridge</a:t>
              </a: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61016E86-175C-45B8-AB93-FFDBF96FA909}"/>
                </a:ext>
              </a:extLst>
            </p:cNvPr>
            <p:cNvSpPr/>
            <p:nvPr/>
          </p:nvSpPr>
          <p:spPr bwMode="auto">
            <a:xfrm>
              <a:off x="6681932" y="5359345"/>
              <a:ext cx="3598141" cy="1265381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90CFB0D1-24F2-41EF-B327-DF14414142A6}"/>
                </a:ext>
              </a:extLst>
            </p:cNvPr>
            <p:cNvSpPr/>
            <p:nvPr/>
          </p:nvSpPr>
          <p:spPr bwMode="auto">
            <a:xfrm>
              <a:off x="7093849" y="4169412"/>
              <a:ext cx="1283531" cy="89904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Spark</a:t>
              </a:r>
            </a:p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Executor</a:t>
              </a:r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9CE86109-E100-4C2A-B331-7E2EA1B2C1F9}"/>
                </a:ext>
              </a:extLst>
            </p:cNvPr>
            <p:cNvSpPr/>
            <p:nvPr/>
          </p:nvSpPr>
          <p:spPr bwMode="auto">
            <a:xfrm>
              <a:off x="7093849" y="5542514"/>
              <a:ext cx="1283531" cy="89904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9408" tIns="135526" rIns="169408" bIns="1355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Spark</a:t>
              </a:r>
            </a:p>
            <a:p>
              <a:pPr algn="ctr" defTabSz="8637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323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Executor</a:t>
              </a:r>
            </a:p>
          </p:txBody>
        </p:sp>
        <p:pic>
          <p:nvPicPr>
            <p:cNvPr id="15" name="Picture 4" descr="R">
              <a:extLst>
                <a:ext uri="{FF2B5EF4-FFF2-40B4-BE49-F238E27FC236}">
                  <a16:creationId xmlns:a16="http://schemas.microsoft.com/office/drawing/2014/main" id="{5DE0FD2D-A8D1-4A94-83C6-D717F009B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8844" y="4377489"/>
              <a:ext cx="623083" cy="482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R">
              <a:extLst>
                <a:ext uri="{FF2B5EF4-FFF2-40B4-BE49-F238E27FC236}">
                  <a16:creationId xmlns:a16="http://schemas.microsoft.com/office/drawing/2014/main" id="{932B525B-4283-47E8-8CA7-0B6886597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8844" y="5750591"/>
              <a:ext cx="623083" cy="482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A26F47-CEB8-4A06-8B25-78B32DBDC377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>
              <a:off x="8377380" y="4618933"/>
              <a:ext cx="771464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4">
              <a:extLst>
                <a:ext uri="{FF2B5EF4-FFF2-40B4-BE49-F238E27FC236}">
                  <a16:creationId xmlns:a16="http://schemas.microsoft.com/office/drawing/2014/main" id="{E982195E-9DFC-4F4D-A4B6-5415C45B3FBD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377380" y="5992035"/>
              <a:ext cx="79764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C0CB6C72-6C6F-4FB6-BB66-EE81C97A66AE}"/>
                </a:ext>
              </a:extLst>
            </p:cNvPr>
            <p:cNvSpPr txBox="1"/>
            <p:nvPr/>
          </p:nvSpPr>
          <p:spPr>
            <a:xfrm>
              <a:off x="8433181" y="4264990"/>
              <a:ext cx="715203" cy="499000"/>
            </a:xfrm>
            <a:prstGeom prst="rect">
              <a:avLst/>
            </a:prstGeom>
            <a:noFill/>
          </p:spPr>
          <p:txBody>
            <a:bodyPr wrap="none" lIns="169408" tIns="135526" rIns="169408" bIns="135526" rtlCol="0">
              <a:spAutoFit/>
            </a:bodyPr>
            <a:lstStyle/>
            <a:p>
              <a:pPr defTabSz="863985">
                <a:lnSpc>
                  <a:spcPct val="90000"/>
                </a:lnSpc>
                <a:spcAft>
                  <a:spcPts val="556"/>
                </a:spcAft>
              </a:pPr>
              <a:r>
                <a:rPr lang="en-US" sz="1039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Exec</a:t>
              </a:r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4F1358F6-9296-43B2-B513-607EB1D17847}"/>
                </a:ext>
              </a:extLst>
            </p:cNvPr>
            <p:cNvSpPr txBox="1"/>
            <p:nvPr/>
          </p:nvSpPr>
          <p:spPr>
            <a:xfrm>
              <a:off x="8435645" y="5644078"/>
              <a:ext cx="715203" cy="499000"/>
            </a:xfrm>
            <a:prstGeom prst="rect">
              <a:avLst/>
            </a:prstGeom>
            <a:noFill/>
          </p:spPr>
          <p:txBody>
            <a:bodyPr wrap="none" lIns="169408" tIns="135526" rIns="169408" bIns="135526" rtlCol="0">
              <a:spAutoFit/>
            </a:bodyPr>
            <a:lstStyle/>
            <a:p>
              <a:pPr defTabSz="863985">
                <a:lnSpc>
                  <a:spcPct val="90000"/>
                </a:lnSpc>
                <a:spcAft>
                  <a:spcPts val="556"/>
                </a:spcAft>
              </a:pPr>
              <a:r>
                <a:rPr lang="en-US" sz="1039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Exec</a:t>
              </a:r>
            </a:p>
          </p:txBody>
        </p:sp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62FF149C-E66C-4514-9274-1B113D952ED4}"/>
                </a:ext>
              </a:extLst>
            </p:cNvPr>
            <p:cNvSpPr txBox="1"/>
            <p:nvPr/>
          </p:nvSpPr>
          <p:spPr>
            <a:xfrm>
              <a:off x="7990280" y="3568397"/>
              <a:ext cx="1123317" cy="545916"/>
            </a:xfrm>
            <a:prstGeom prst="rect">
              <a:avLst/>
            </a:prstGeom>
            <a:noFill/>
          </p:spPr>
          <p:txBody>
            <a:bodyPr wrap="none" lIns="169408" tIns="135526" rIns="169408" bIns="135526" rtlCol="0">
              <a:spAutoFit/>
            </a:bodyPr>
            <a:lstStyle/>
            <a:p>
              <a:pPr defTabSz="863985">
                <a:lnSpc>
                  <a:spcPct val="90000"/>
                </a:lnSpc>
                <a:spcAft>
                  <a:spcPts val="556"/>
                </a:spcAft>
              </a:pPr>
              <a:r>
                <a:rPr lang="en-US" sz="132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Workers</a:t>
              </a:r>
            </a:p>
          </p:txBody>
        </p:sp>
        <p:pic>
          <p:nvPicPr>
            <p:cNvPr id="22" name="Picture 4" descr="R">
              <a:extLst>
                <a:ext uri="{FF2B5EF4-FFF2-40B4-BE49-F238E27FC236}">
                  <a16:creationId xmlns:a16="http://schemas.microsoft.com/office/drawing/2014/main" id="{2D029121-B5AC-4303-A896-E0EF8773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112" y="5068829"/>
              <a:ext cx="623083" cy="482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98146468-47B3-4704-BDD5-CD465E1A9928}"/>
                </a:ext>
              </a:extLst>
            </p:cNvPr>
            <p:cNvSpPr txBox="1"/>
            <p:nvPr/>
          </p:nvSpPr>
          <p:spPr>
            <a:xfrm>
              <a:off x="2439092" y="3568397"/>
              <a:ext cx="857576" cy="545916"/>
            </a:xfrm>
            <a:prstGeom prst="rect">
              <a:avLst/>
            </a:prstGeom>
            <a:noFill/>
          </p:spPr>
          <p:txBody>
            <a:bodyPr wrap="none" lIns="169408" tIns="135526" rIns="169408" bIns="135526" rtlCol="0">
              <a:spAutoFit/>
            </a:bodyPr>
            <a:lstStyle/>
            <a:p>
              <a:pPr defTabSz="863985">
                <a:lnSpc>
                  <a:spcPct val="90000"/>
                </a:lnSpc>
                <a:spcAft>
                  <a:spcPts val="556"/>
                </a:spcAft>
              </a:pPr>
              <a:r>
                <a:rPr lang="en-US" sz="1323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light"/>
                </a:rPr>
                <a:t>Local</a:t>
              </a:r>
            </a:p>
          </p:txBody>
        </p: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5FF1B2C8-47C3-47CC-8381-D72F768A148F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5456093" y="4618934"/>
              <a:ext cx="1225839" cy="6865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3">
              <a:extLst>
                <a:ext uri="{FF2B5EF4-FFF2-40B4-BE49-F238E27FC236}">
                  <a16:creationId xmlns:a16="http://schemas.microsoft.com/office/drawing/2014/main" id="{8A101A99-22FC-415C-989C-041C166C34DE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5456093" y="5305485"/>
              <a:ext cx="1225839" cy="68655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7192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5087-9C59-4617-A484-59070615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Sample 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845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A3C4-EE1A-4042-BEF0-79BBC4026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Scenario 1: FMCG – Analytical Sandbox 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7DF0E1E-81E6-4CF1-A664-555437EBD5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7577" y="1215286"/>
            <a:ext cx="6785335" cy="4049603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C7CF3BA-C6C3-45F6-9000-345946C68EDE}"/>
              </a:ext>
            </a:extLst>
          </p:cNvPr>
          <p:cNvSpPr txBox="1"/>
          <p:nvPr/>
        </p:nvSpPr>
        <p:spPr>
          <a:xfrm>
            <a:off x="2812628" y="5704268"/>
            <a:ext cx="5991320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701" b="1" dirty="0"/>
              <a:t>Benefit: </a:t>
            </a:r>
            <a:r>
              <a:rPr lang="pl-PL" sz="1701" dirty="0"/>
              <a:t>2-5 days shorter time required for ad-hoc reporting</a:t>
            </a:r>
          </a:p>
        </p:txBody>
      </p:sp>
    </p:spTree>
    <p:extLst>
      <p:ext uri="{BB962C8B-B14F-4D97-AF65-F5344CB8AC3E}">
        <p14:creationId xmlns:p14="http://schemas.microsoft.com/office/powerpoint/2010/main" val="3520462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DA212B9-7C93-4E28-A938-DDFF2A0AF96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206" y="1393095"/>
            <a:ext cx="8472076" cy="3693985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A839FBEE-D6BC-44AB-A96E-7F50F0683DE9}"/>
              </a:ext>
            </a:extLst>
          </p:cNvPr>
          <p:cNvSpPr txBox="1"/>
          <p:nvPr/>
        </p:nvSpPr>
        <p:spPr>
          <a:xfrm>
            <a:off x="1629433" y="5704268"/>
            <a:ext cx="8261621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701" b="1" dirty="0"/>
              <a:t>Benefit: </a:t>
            </a:r>
            <a:r>
              <a:rPr lang="pl-PL" sz="1701" dirty="0"/>
              <a:t>360 degree view on customer without manual work in Excel (2 days/month)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5A6E9BB-6EBE-4963-83FB-DF7876EC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pl-PL" sz="4000" dirty="0"/>
              <a:t>Scenario 2: FMCG – Customer Data Cleansing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679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9CCD-FD4C-495A-8A2E-6F324E49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Data Analytics in Azure</a:t>
            </a:r>
            <a:endParaRPr lang="en-US" dirty="0"/>
          </a:p>
        </p:txBody>
      </p:sp>
      <p:pic>
        <p:nvPicPr>
          <p:cNvPr id="4" name="Obraz 10">
            <a:extLst>
              <a:ext uri="{FF2B5EF4-FFF2-40B4-BE49-F238E27FC236}">
                <a16:creationId xmlns:a16="http://schemas.microsoft.com/office/drawing/2014/main" id="{6B5D52CF-C79D-4B6C-AC1B-362F73E1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696" y="1246575"/>
            <a:ext cx="9709097" cy="39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2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AB1E283-9C1A-48C6-ADAC-170933CAA53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4618" y="1197288"/>
            <a:ext cx="7631252" cy="4085599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3E687B51-6D39-4DA2-9158-440A7BB358F1}"/>
              </a:ext>
            </a:extLst>
          </p:cNvPr>
          <p:cNvSpPr txBox="1"/>
          <p:nvPr/>
        </p:nvSpPr>
        <p:spPr>
          <a:xfrm>
            <a:off x="3796020" y="5668114"/>
            <a:ext cx="3928448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701" b="1" dirty="0"/>
              <a:t>Benefit: </a:t>
            </a:r>
            <a:r>
              <a:rPr lang="pl-PL" sz="1701" dirty="0"/>
              <a:t>+3% growth of yearly revenue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4E2190-DFE3-42B9-A912-9615508B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200" dirty="0"/>
              <a:t>Scenario 3: Retail – Fraud Detection in Loyalty Program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6892983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>
            <a:extLst>
              <a:ext uri="{FF2B5EF4-FFF2-40B4-BE49-F238E27FC236}">
                <a16:creationId xmlns:a16="http://schemas.microsoft.com/office/drawing/2014/main" id="{3E687B51-6D39-4DA2-9158-440A7BB358F1}"/>
              </a:ext>
            </a:extLst>
          </p:cNvPr>
          <p:cNvSpPr txBox="1"/>
          <p:nvPr/>
        </p:nvSpPr>
        <p:spPr>
          <a:xfrm>
            <a:off x="3131062" y="5699177"/>
            <a:ext cx="5258363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701" b="1" dirty="0"/>
              <a:t>Benefit: </a:t>
            </a:r>
            <a:r>
              <a:rPr lang="pl-PL" sz="1701" dirty="0"/>
              <a:t>no need of SQL Server Enterprise licenses </a:t>
            </a:r>
            <a:r>
              <a:rPr lang="pl-PL" sz="1701" dirty="0">
                <a:sym typeface="Wingdings" panose="05000000000000000000" pitchFamily="2" charset="2"/>
              </a:rPr>
              <a:t></a:t>
            </a:r>
            <a:endParaRPr lang="pl-PL" sz="1701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30F240EE-5092-4D7A-BFCC-0468A58B4D3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790" y="1334942"/>
            <a:ext cx="8232948" cy="43016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7CEC3E2-F7BF-4040-97C9-FE453A88F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/>
              <a:t>Scenario 4: Retail – Operational Report Subscriptions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786334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321C5D-89BC-4C3E-A03B-C83F7CB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5102" dirty="0" err="1"/>
              <a:t>Summary</a:t>
            </a:r>
            <a:r>
              <a:rPr lang="pl-PL" sz="5102" dirty="0"/>
              <a:t> &amp; </a:t>
            </a:r>
            <a:r>
              <a:rPr lang="pl-PL" sz="5102" dirty="0" err="1"/>
              <a:t>Resources</a:t>
            </a:r>
            <a:endParaRPr lang="en-US" sz="5102" dirty="0"/>
          </a:p>
        </p:txBody>
      </p:sp>
    </p:spTree>
    <p:extLst>
      <p:ext uri="{BB962C8B-B14F-4D97-AF65-F5344CB8AC3E}">
        <p14:creationId xmlns:p14="http://schemas.microsoft.com/office/powerpoint/2010/main" val="18797783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16B10BB-75F3-483D-AD40-B98A1A15F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CA8DF47-2156-44D2-B9F2-367C7931D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Databricks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b="1" dirty="0"/>
              <a:t>Spark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dirty="0"/>
              <a:t>It </a:t>
            </a:r>
            <a:r>
              <a:rPr lang="pl-PL" dirty="0" err="1"/>
              <a:t>provides</a:t>
            </a:r>
            <a:r>
              <a:rPr lang="pl-PL" dirty="0"/>
              <a:t> </a:t>
            </a:r>
            <a:r>
              <a:rPr lang="pl-PL" b="1" dirty="0" err="1"/>
              <a:t>integration</a:t>
            </a:r>
            <a:r>
              <a:rPr lang="pl-PL" dirty="0"/>
              <a:t> with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Azure</a:t>
            </a:r>
            <a:r>
              <a:rPr lang="pl-PL" dirty="0"/>
              <a:t> services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pl-PL" dirty="0"/>
              <a:t>Storage as the most important part of this integration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b="1" dirty="0" err="1"/>
              <a:t>Notebooks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a </a:t>
            </a:r>
            <a:r>
              <a:rPr lang="pl-PL" dirty="0" err="1"/>
              <a:t>great</a:t>
            </a:r>
            <a:r>
              <a:rPr lang="pl-PL" dirty="0"/>
              <a:t> </a:t>
            </a:r>
            <a:r>
              <a:rPr lang="pl-PL" dirty="0" err="1"/>
              <a:t>interface</a:t>
            </a:r>
            <a:r>
              <a:rPr lang="pl-PL" dirty="0"/>
              <a:t> to </a:t>
            </a:r>
            <a:r>
              <a:rPr lang="pl-PL" dirty="0" err="1"/>
              <a:t>work</a:t>
            </a:r>
            <a:r>
              <a:rPr lang="pl-PL" dirty="0"/>
              <a:t> with data </a:t>
            </a:r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favorite</a:t>
            </a:r>
            <a:r>
              <a:rPr lang="pl-PL" dirty="0"/>
              <a:t> </a:t>
            </a:r>
            <a:r>
              <a:rPr lang="pl-PL" dirty="0" err="1"/>
              <a:t>language</a:t>
            </a:r>
            <a:endParaRPr lang="pl-P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dirty="0"/>
              <a:t>Notebook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act</a:t>
            </a:r>
            <a:r>
              <a:rPr lang="pl-PL" dirty="0"/>
              <a:t> as a part of </a:t>
            </a:r>
            <a:r>
              <a:rPr lang="pl-PL" b="1" dirty="0"/>
              <a:t>ETL </a:t>
            </a:r>
            <a:r>
              <a:rPr lang="pl-PL" b="1" dirty="0" err="1"/>
              <a:t>processes</a:t>
            </a:r>
            <a:endParaRPr lang="pl-PL" b="1" dirty="0"/>
          </a:p>
          <a:p>
            <a:pPr marL="1033227" lvl="1" indent="-457200">
              <a:buFont typeface="Arial" panose="020B0604020202020204" pitchFamily="34" charset="0"/>
              <a:buChar char="•"/>
            </a:pP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integration</a:t>
            </a:r>
            <a:r>
              <a:rPr lang="pl-PL" dirty="0"/>
              <a:t> with ADF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Databricks</a:t>
            </a:r>
            <a:r>
              <a:rPr lang="pl-PL" dirty="0"/>
              <a:t> </a:t>
            </a:r>
            <a:r>
              <a:rPr lang="pl-PL" dirty="0" err="1"/>
              <a:t>Jobs</a:t>
            </a:r>
            <a:endParaRPr lang="pl-PL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l-PL" dirty="0"/>
              <a:t>People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b="1" dirty="0" err="1"/>
              <a:t>collaborate</a:t>
            </a:r>
            <a:r>
              <a:rPr lang="pl-PL" dirty="0"/>
              <a:t>, version </a:t>
            </a:r>
            <a:r>
              <a:rPr lang="pl-PL" dirty="0" err="1"/>
              <a:t>code</a:t>
            </a:r>
            <a:r>
              <a:rPr lang="pl-PL" dirty="0"/>
              <a:t>, </a:t>
            </a:r>
            <a:r>
              <a:rPr lang="pl-PL" dirty="0" err="1"/>
              <a:t>operationalize</a:t>
            </a:r>
            <a:r>
              <a:rPr lang="pl-PL" dirty="0"/>
              <a:t> </a:t>
            </a:r>
            <a:r>
              <a:rPr lang="pl-PL" dirty="0" err="1"/>
              <a:t>notebooks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920676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47218A-8A99-41DF-B5DE-DC5638A99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Resources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0FA1A-6565-4C06-95F6-53309CB4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pl-PL" dirty="0">
              <a:hlinkClick r:id="rId2"/>
            </a:endParaRPr>
          </a:p>
          <a:p>
            <a:endParaRPr lang="pl-PL" dirty="0">
              <a:hlinkClick r:id="rId2"/>
            </a:endParaRPr>
          </a:p>
          <a:p>
            <a:r>
              <a:rPr lang="pl-PL" dirty="0"/>
              <a:t>Documentation: </a:t>
            </a:r>
          </a:p>
          <a:p>
            <a:pPr lvl="1"/>
            <a:r>
              <a:rPr lang="pl-PL" dirty="0">
                <a:hlinkClick r:id="rId3"/>
              </a:rPr>
              <a:t>https://docs.databricks.com/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https://docs.azuredatabricks.net/</a:t>
            </a:r>
            <a:r>
              <a:rPr lang="pl-PL" dirty="0"/>
              <a:t> </a:t>
            </a:r>
          </a:p>
          <a:p>
            <a:r>
              <a:rPr lang="pl-PL" dirty="0"/>
              <a:t>Resources: </a:t>
            </a:r>
          </a:p>
          <a:p>
            <a:pPr lvl="1"/>
            <a:r>
              <a:rPr lang="pl-PL" dirty="0">
                <a:hlinkClick r:id="rId5"/>
              </a:rPr>
              <a:t>https://databricks.com/resources</a:t>
            </a:r>
            <a:endParaRPr lang="pl-PL" dirty="0"/>
          </a:p>
          <a:p>
            <a:r>
              <a:rPr lang="pl-PL" dirty="0"/>
              <a:t>Pricing: </a:t>
            </a:r>
          </a:p>
          <a:p>
            <a:pPr lvl="1"/>
            <a:r>
              <a:rPr lang="pl-PL" dirty="0">
                <a:hlinkClick r:id="rId6"/>
              </a:rPr>
              <a:t>https://azure.microsoft.com/en-us/pricing/details/databricks/</a:t>
            </a:r>
            <a:endParaRPr lang="pl-PL" dirty="0"/>
          </a:p>
          <a:p>
            <a:r>
              <a:rPr lang="pl-PL" dirty="0"/>
              <a:t>Microsoft Learn: </a:t>
            </a:r>
          </a:p>
          <a:p>
            <a:pPr lvl="1"/>
            <a:r>
              <a:rPr lang="en-US" dirty="0">
                <a:hlinkClick r:id="rId7"/>
              </a:rPr>
              <a:t>https://docs.microsoft.com/en-us/learn/browse/?products=azure-databricks</a:t>
            </a:r>
            <a:endParaRPr lang="pl-PL" dirty="0">
              <a:hlinkClick r:id="rId8"/>
            </a:endParaRPr>
          </a:p>
          <a:p>
            <a:endParaRPr lang="pl-PL" dirty="0">
              <a:hlinkClick r:id="rId8"/>
            </a:endParaRPr>
          </a:p>
          <a:p>
            <a:r>
              <a:rPr lang="en-US" sz="2800" dirty="0">
                <a:hlinkClick r:id="rId8"/>
              </a:rPr>
              <a:t>https://www.youtube.com/results?search_query=elitmindacademy</a:t>
            </a:r>
            <a:endParaRPr lang="pl-PL" sz="2800" dirty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85C903A-0D79-4AAD-A478-59AF4E4F85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14688" r="14688"/>
          <a:stretch/>
        </p:blipFill>
        <p:spPr>
          <a:xfrm>
            <a:off x="8155649" y="1080363"/>
            <a:ext cx="3003801" cy="3003801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12075586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402EBD-02CC-473B-8693-33545C0E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Thank You!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638DD-2AAF-45B8-8CB7-3C23C2086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l-PL" sz="2400" dirty="0"/>
          </a:p>
          <a:p>
            <a:r>
              <a:rPr lang="pl-PL" sz="2400" dirty="0"/>
              <a:t>For discussions NOT ONLY about Databricks: </a:t>
            </a:r>
            <a:r>
              <a:rPr lang="pl-PL" sz="2400" dirty="0">
                <a:hlinkClick r:id="rId2"/>
              </a:rPr>
              <a:t>pawel.potasinski@elitmind.com</a:t>
            </a:r>
            <a:endParaRPr lang="pl-PL" sz="2400" dirty="0"/>
          </a:p>
          <a:p>
            <a:endParaRPr lang="pl-PL" sz="2400" dirty="0"/>
          </a:p>
          <a:p>
            <a:endParaRPr lang="pl-PL" sz="2400" dirty="0"/>
          </a:p>
          <a:p>
            <a:pPr lvl="1"/>
            <a:r>
              <a:rPr lang="pl-PL" sz="2400" dirty="0">
                <a:hlinkClick r:id="rId3"/>
              </a:rPr>
              <a:t>http://blog.sqlgeek.pl</a:t>
            </a:r>
            <a:r>
              <a:rPr lang="pl-PL" sz="2400" dirty="0"/>
              <a:t> / </a:t>
            </a:r>
            <a:r>
              <a:rPr lang="en-US" sz="2400" dirty="0">
                <a:hlinkClick r:id="rId4"/>
              </a:rPr>
              <a:t>https://github.com/pawelpo</a:t>
            </a:r>
            <a:endParaRPr lang="pl-PL" sz="2400" dirty="0"/>
          </a:p>
          <a:p>
            <a:pPr lvl="1"/>
            <a:endParaRPr lang="pl-PL" sz="2400" dirty="0"/>
          </a:p>
          <a:p>
            <a:pPr lvl="1"/>
            <a:r>
              <a:rPr lang="en-US" sz="2400" dirty="0">
                <a:hlinkClick r:id="rId5"/>
              </a:rPr>
              <a:t>https://www.facebook.com/pawel.potasinski</a:t>
            </a:r>
            <a:endParaRPr lang="pl-PL" sz="2400" dirty="0"/>
          </a:p>
          <a:p>
            <a:pPr lvl="1"/>
            <a:endParaRPr lang="pl-PL" sz="2400" dirty="0"/>
          </a:p>
          <a:p>
            <a:pPr lvl="1"/>
            <a:r>
              <a:rPr lang="en-US" sz="2400" dirty="0">
                <a:hlinkClick r:id="rId6"/>
              </a:rPr>
              <a:t>https://www.linkedin.com/in/pawelpotasinski/</a:t>
            </a:r>
            <a:endParaRPr lang="pl-PL" sz="2400" dirty="0"/>
          </a:p>
          <a:p>
            <a:pPr lvl="1"/>
            <a:endParaRPr lang="pl-PL" sz="2400" dirty="0"/>
          </a:p>
          <a:p>
            <a:pPr lvl="1"/>
            <a:r>
              <a:rPr lang="en-US" sz="2400" dirty="0">
                <a:hlinkClick r:id="rId7"/>
              </a:rPr>
              <a:t>https://twitter.com/PawelPotasinski</a:t>
            </a:r>
            <a:endParaRPr lang="en-US" sz="2400" dirty="0"/>
          </a:p>
        </p:txBody>
      </p:sp>
      <p:pic>
        <p:nvPicPr>
          <p:cNvPr id="5" name="Graphic 4" descr="Earth globe Africa and Europe">
            <a:hlinkClick r:id="rId8"/>
            <a:extLst>
              <a:ext uri="{FF2B5EF4-FFF2-40B4-BE49-F238E27FC236}">
                <a16:creationId xmlns:a16="http://schemas.microsoft.com/office/drawing/2014/main" id="{48592D49-549E-4D42-9B05-0F4D1499B5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5775" y="2947867"/>
            <a:ext cx="557072" cy="555302"/>
          </a:xfrm>
          <a:prstGeom prst="rect">
            <a:avLst/>
          </a:prstGeom>
        </p:spPr>
      </p:pic>
      <p:pic>
        <p:nvPicPr>
          <p:cNvPr id="6" name="Picture 5" descr="A picture containing clipart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12CC2101-BCC1-4813-A175-A481928A1D6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4" y="4658670"/>
            <a:ext cx="411976" cy="4106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close up of a logo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1E1A3BFD-805B-4A9D-AF19-230B996F2229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4" y="5441753"/>
            <a:ext cx="411976" cy="4106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hlinkClick r:id="rId17"/>
            <a:extLst>
              <a:ext uri="{FF2B5EF4-FFF2-40B4-BE49-F238E27FC236}">
                <a16:creationId xmlns:a16="http://schemas.microsoft.com/office/drawing/2014/main" id="{625B67CF-0F0C-4087-B256-20BDC2D51EF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3" y="3875586"/>
            <a:ext cx="411977" cy="4106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Content Placeholder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4B95E02-FABD-4082-BABE-5B52A2E7E6F0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1897" t="2291" r="41927" b="28481"/>
          <a:stretch/>
        </p:blipFill>
        <p:spPr>
          <a:xfrm>
            <a:off x="8391706" y="3663531"/>
            <a:ext cx="1722252" cy="1722252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chemeClr val="accent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023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06BE2C-5DBF-4E0E-B1FE-CE4E1906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History of Spark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A22E628-2DE7-4926-9095-FC09A5FBADE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4473" y="1960472"/>
            <a:ext cx="9211543" cy="34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24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8D61F9E-4240-464E-9306-27D3BD063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Apache Spark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57885F-E4E4-468C-BEAB-F4B9A8397814}"/>
              </a:ext>
            </a:extLst>
          </p:cNvPr>
          <p:cNvSpPr txBox="1"/>
          <p:nvPr/>
        </p:nvSpPr>
        <p:spPr>
          <a:xfrm>
            <a:off x="369703" y="1972067"/>
            <a:ext cx="3458791" cy="2735191"/>
          </a:xfrm>
          <a:prstGeom prst="rect">
            <a:avLst/>
          </a:prstGeom>
          <a:noFill/>
        </p:spPr>
        <p:txBody>
          <a:bodyPr wrap="none" lIns="172780" tIns="138225" rIns="172780" bIns="138225" rtlCol="0">
            <a:noAutofit/>
          </a:bodyPr>
          <a:lstStyle/>
          <a:p>
            <a:pPr marL="104385" lvl="1" defTabSz="863256" fontAlgn="base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68217A">
                  <a:lumMod val="50000"/>
                </a:srgbClr>
              </a:buClr>
            </a:pPr>
            <a:r>
              <a:rPr lang="en-US" sz="2268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428391" lvl="1" indent="-324006" defTabSz="863256" fontAlgn="base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268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428391" lvl="1" indent="-324006" defTabSz="863256" fontAlgn="base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268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428391" lvl="1" indent="-324006" defTabSz="863256" fontAlgn="base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268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428391" lvl="1" indent="-324006" defTabSz="863256" fontAlgn="base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268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428391" lvl="1" indent="-324006" defTabSz="863256" fontAlgn="base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268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428391" lvl="1" indent="-324006" defTabSz="863256" fontAlgn="base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268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  <a:p>
            <a:pPr marL="428391" lvl="1" indent="-324006" defTabSz="863256" fontAlgn="base">
              <a:lnSpc>
                <a:spcPct val="90000"/>
              </a:lnSpc>
              <a:spcBef>
                <a:spcPts val="567"/>
              </a:spcBef>
              <a:spcAft>
                <a:spcPts val="567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2268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id="{B7518331-8110-471D-BA1F-13C864E28C15}"/>
              </a:ext>
            </a:extLst>
          </p:cNvPr>
          <p:cNvSpPr/>
          <p:nvPr/>
        </p:nvSpPr>
        <p:spPr bwMode="auto">
          <a:xfrm>
            <a:off x="4320799" y="3839037"/>
            <a:ext cx="6454958" cy="60601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12" b="1" dirty="0">
                <a:solidFill>
                  <a:schemeClr val="accent2">
                    <a:lumMod val="7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18AA3C19-A325-424E-80CB-36B8855805E9}"/>
              </a:ext>
            </a:extLst>
          </p:cNvPr>
          <p:cNvSpPr/>
          <p:nvPr/>
        </p:nvSpPr>
        <p:spPr bwMode="auto">
          <a:xfrm rot="5400000">
            <a:off x="4237545" y="2090988"/>
            <a:ext cx="1832290" cy="1663809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b="1" dirty="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id="{B0EFA459-F025-4570-A1F1-773873E5AFBF}"/>
              </a:ext>
            </a:extLst>
          </p:cNvPr>
          <p:cNvSpPr/>
          <p:nvPr/>
        </p:nvSpPr>
        <p:spPr bwMode="auto">
          <a:xfrm rot="5400000">
            <a:off x="5886154" y="2107175"/>
            <a:ext cx="1832290" cy="16314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b="1" dirty="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Pentagon 10">
            <a:extLst>
              <a:ext uri="{FF2B5EF4-FFF2-40B4-BE49-F238E27FC236}">
                <a16:creationId xmlns:a16="http://schemas.microsoft.com/office/drawing/2014/main" id="{1BE1EC72-CBEB-44E1-B7C9-846CD2377DBB}"/>
              </a:ext>
            </a:extLst>
          </p:cNvPr>
          <p:cNvSpPr/>
          <p:nvPr/>
        </p:nvSpPr>
        <p:spPr bwMode="auto">
          <a:xfrm rot="5400000">
            <a:off x="7522305" y="2102459"/>
            <a:ext cx="1832290" cy="164086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b="1" dirty="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Pentagon 11">
            <a:extLst>
              <a:ext uri="{FF2B5EF4-FFF2-40B4-BE49-F238E27FC236}">
                <a16:creationId xmlns:a16="http://schemas.microsoft.com/office/drawing/2014/main" id="{8AA3AD58-04C5-45A3-8DDE-0E1B5C246B5D}"/>
              </a:ext>
            </a:extLst>
          </p:cNvPr>
          <p:cNvSpPr/>
          <p:nvPr/>
        </p:nvSpPr>
        <p:spPr bwMode="auto">
          <a:xfrm rot="5400000">
            <a:off x="9115320" y="2149246"/>
            <a:ext cx="1826612" cy="1538735"/>
          </a:xfrm>
          <a:prstGeom prst="homePlate">
            <a:avLst>
              <a:gd name="adj" fmla="val 53771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90" b="1" dirty="0">
              <a:solidFill>
                <a:srgbClr val="FFFFFF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CEA322DD-4BAA-4F81-86E0-090254CBA403}"/>
              </a:ext>
            </a:extLst>
          </p:cNvPr>
          <p:cNvSpPr txBox="1"/>
          <p:nvPr/>
        </p:nvSpPr>
        <p:spPr>
          <a:xfrm>
            <a:off x="4286922" y="2003609"/>
            <a:ext cx="1628200" cy="1192343"/>
          </a:xfrm>
          <a:prstGeom prst="rect">
            <a:avLst/>
          </a:prstGeom>
          <a:noFill/>
        </p:spPr>
        <p:txBody>
          <a:bodyPr wrap="none" lIns="172780" tIns="138225" rIns="172780" bIns="138225" rtlCol="0">
            <a:noAutofit/>
          </a:bodyPr>
          <a:lstStyle/>
          <a:p>
            <a:pPr algn="ctr" defTabSz="863985">
              <a:lnSpc>
                <a:spcPct val="90000"/>
              </a:lnSpc>
              <a:spcAft>
                <a:spcPts val="567"/>
              </a:spcAft>
            </a:pPr>
            <a:r>
              <a:rPr lang="en-US" sz="1701" dirty="0">
                <a:solidFill>
                  <a:srgbClr val="FFFFFF"/>
                </a:solidFill>
                <a:cs typeface="Segoe UI" panose="020B0502040204020203" pitchFamily="34" charset="0"/>
              </a:rPr>
              <a:t>Spark SQL</a:t>
            </a:r>
          </a:p>
          <a:p>
            <a:pPr algn="ctr" defTabSz="863985">
              <a:lnSpc>
                <a:spcPct val="90000"/>
              </a:lnSpc>
              <a:spcAft>
                <a:spcPts val="567"/>
              </a:spcAft>
            </a:pPr>
            <a:r>
              <a:rPr lang="en-US" sz="1323" i="1" dirty="0">
                <a:solidFill>
                  <a:srgbClr val="FFFFFF"/>
                </a:solidFill>
                <a:cs typeface="Segoe UI" panose="020B0502040204020203" pitchFamily="34" charset="0"/>
              </a:rPr>
              <a:t>Interactive</a:t>
            </a:r>
            <a:br>
              <a:rPr lang="en-US" sz="1323" i="1" dirty="0">
                <a:solidFill>
                  <a:srgbClr val="FFFFFF"/>
                </a:solidFill>
                <a:cs typeface="Segoe UI" panose="020B0502040204020203" pitchFamily="34" charset="0"/>
              </a:rPr>
            </a:br>
            <a:r>
              <a:rPr lang="en-US" sz="1323" i="1" dirty="0">
                <a:solidFill>
                  <a:srgbClr val="FFFFFF"/>
                </a:solidFill>
                <a:cs typeface="Segoe UI" panose="020B0502040204020203" pitchFamily="34" charset="0"/>
              </a:rPr>
              <a:t>Queries</a:t>
            </a:r>
            <a:endParaRPr lang="en-US" sz="1512" i="1" dirty="0">
              <a:solidFill>
                <a:srgbClr val="FFFFFF"/>
              </a:solidFill>
              <a:cs typeface="Segoe UI" panose="020B0502040204020203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74DEA485-762E-43E7-844E-EEEE3EC66AE0}"/>
              </a:ext>
            </a:extLst>
          </p:cNvPr>
          <p:cNvSpPr/>
          <p:nvPr/>
        </p:nvSpPr>
        <p:spPr bwMode="auto">
          <a:xfrm>
            <a:off x="4335067" y="4588040"/>
            <a:ext cx="2002056" cy="627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12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AA5975DB-12CD-4C2D-A30E-E173A0CBF8CB}"/>
              </a:ext>
            </a:extLst>
          </p:cNvPr>
          <p:cNvSpPr/>
          <p:nvPr/>
        </p:nvSpPr>
        <p:spPr bwMode="auto">
          <a:xfrm>
            <a:off x="6623435" y="4593364"/>
            <a:ext cx="2002056" cy="627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12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542BE82A-7126-4F11-B539-03449F3E7B47}"/>
              </a:ext>
            </a:extLst>
          </p:cNvPr>
          <p:cNvSpPr/>
          <p:nvPr/>
        </p:nvSpPr>
        <p:spPr bwMode="auto">
          <a:xfrm>
            <a:off x="8871242" y="4588040"/>
            <a:ext cx="1904515" cy="6276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780" tIns="138225" rIns="172780" bIns="1382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8092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12" dirty="0">
                <a:solidFill>
                  <a:srgbClr val="FFFFFF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35014273-4AA9-42A3-8BB9-BE1DD313FAB8}"/>
              </a:ext>
            </a:extLst>
          </p:cNvPr>
          <p:cNvSpPr txBox="1"/>
          <p:nvPr/>
        </p:nvSpPr>
        <p:spPr>
          <a:xfrm>
            <a:off x="6222010" y="1976367"/>
            <a:ext cx="1173004" cy="1192343"/>
          </a:xfrm>
          <a:prstGeom prst="rect">
            <a:avLst/>
          </a:prstGeom>
          <a:noFill/>
        </p:spPr>
        <p:txBody>
          <a:bodyPr wrap="none" lIns="172780" tIns="138225" rIns="172780" bIns="138225" rtlCol="0">
            <a:noAutofit/>
          </a:bodyPr>
          <a:lstStyle/>
          <a:p>
            <a:pPr algn="ctr" defTabSz="863985">
              <a:lnSpc>
                <a:spcPct val="90000"/>
              </a:lnSpc>
              <a:spcAft>
                <a:spcPts val="567"/>
              </a:spcAft>
            </a:pPr>
            <a:r>
              <a:rPr lang="en-US" sz="1701" dirty="0">
                <a:solidFill>
                  <a:srgbClr val="FFFFFF"/>
                </a:solidFill>
                <a:cs typeface="Segoe UI" panose="020B0502040204020203" pitchFamily="34" charset="0"/>
              </a:rPr>
              <a:t>Spark MLlib</a:t>
            </a:r>
          </a:p>
          <a:p>
            <a:pPr algn="ctr" defTabSz="863985">
              <a:lnSpc>
                <a:spcPct val="90000"/>
              </a:lnSpc>
              <a:spcAft>
                <a:spcPts val="567"/>
              </a:spcAft>
            </a:pPr>
            <a:r>
              <a:rPr lang="en-US" sz="1512" i="1" dirty="0">
                <a:solidFill>
                  <a:srgbClr val="FFFFFF"/>
                </a:solidFill>
                <a:cs typeface="Segoe UI" panose="020B0502040204020203" pitchFamily="34" charset="0"/>
              </a:rPr>
              <a:t>Machine </a:t>
            </a:r>
            <a:br>
              <a:rPr lang="en-US" sz="1512" i="1" dirty="0">
                <a:solidFill>
                  <a:srgbClr val="FFFFFF"/>
                </a:solidFill>
                <a:cs typeface="Segoe UI" panose="020B0502040204020203" pitchFamily="34" charset="0"/>
              </a:rPr>
            </a:br>
            <a:r>
              <a:rPr lang="en-US" sz="1512" i="1" dirty="0">
                <a:solidFill>
                  <a:srgbClr val="FFFFFF"/>
                </a:solidFill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9E1DF34B-3426-4491-8BBE-A3614145FD26}"/>
              </a:ext>
            </a:extLst>
          </p:cNvPr>
          <p:cNvSpPr txBox="1"/>
          <p:nvPr/>
        </p:nvSpPr>
        <p:spPr>
          <a:xfrm>
            <a:off x="7853443" y="1976367"/>
            <a:ext cx="1173004" cy="1192343"/>
          </a:xfrm>
          <a:prstGeom prst="rect">
            <a:avLst/>
          </a:prstGeom>
          <a:noFill/>
        </p:spPr>
        <p:txBody>
          <a:bodyPr wrap="none" lIns="172780" tIns="138225" rIns="172780" bIns="138225" rtlCol="0">
            <a:noAutofit/>
          </a:bodyPr>
          <a:lstStyle/>
          <a:p>
            <a:pPr algn="ctr" defTabSz="863985">
              <a:lnSpc>
                <a:spcPct val="90000"/>
              </a:lnSpc>
              <a:spcAft>
                <a:spcPts val="567"/>
              </a:spcAft>
            </a:pPr>
            <a:r>
              <a:rPr lang="en-US" sz="1701" dirty="0">
                <a:solidFill>
                  <a:srgbClr val="FFFFFF"/>
                </a:solidFill>
                <a:cs typeface="Segoe UI" panose="020B0502040204020203" pitchFamily="34" charset="0"/>
              </a:rPr>
              <a:t>Spark </a:t>
            </a:r>
            <a:br>
              <a:rPr lang="en-US" sz="1701" dirty="0">
                <a:solidFill>
                  <a:srgbClr val="FFFFFF"/>
                </a:solidFill>
                <a:cs typeface="Segoe UI" panose="020B0502040204020203" pitchFamily="34" charset="0"/>
              </a:rPr>
            </a:br>
            <a:r>
              <a:rPr lang="en-US" sz="1701" dirty="0">
                <a:solidFill>
                  <a:srgbClr val="FFFFFF"/>
                </a:solidFill>
                <a:cs typeface="Segoe UI" panose="020B0502040204020203" pitchFamily="34" charset="0"/>
              </a:rPr>
              <a:t>Streaming</a:t>
            </a:r>
          </a:p>
          <a:p>
            <a:pPr algn="ctr" defTabSz="863985">
              <a:lnSpc>
                <a:spcPct val="90000"/>
              </a:lnSpc>
              <a:spcAft>
                <a:spcPts val="567"/>
              </a:spcAft>
            </a:pPr>
            <a:r>
              <a:rPr lang="en-US" sz="1323" i="1" dirty="0">
                <a:solidFill>
                  <a:srgbClr val="FFFFFF"/>
                </a:solidFill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95B302B6-BE1E-4981-875B-DB64D453B2AB}"/>
              </a:ext>
            </a:extLst>
          </p:cNvPr>
          <p:cNvSpPr txBox="1"/>
          <p:nvPr/>
        </p:nvSpPr>
        <p:spPr>
          <a:xfrm>
            <a:off x="9462699" y="1972066"/>
            <a:ext cx="1173004" cy="1192343"/>
          </a:xfrm>
          <a:prstGeom prst="rect">
            <a:avLst/>
          </a:prstGeom>
          <a:noFill/>
        </p:spPr>
        <p:txBody>
          <a:bodyPr wrap="none" lIns="172780" tIns="138225" rIns="172780" bIns="138225" rtlCol="0">
            <a:noAutofit/>
          </a:bodyPr>
          <a:lstStyle/>
          <a:p>
            <a:pPr algn="ctr" defTabSz="863985">
              <a:lnSpc>
                <a:spcPct val="90000"/>
              </a:lnSpc>
              <a:spcAft>
                <a:spcPts val="567"/>
              </a:spcAft>
            </a:pPr>
            <a:r>
              <a:rPr lang="en-US" sz="1701" dirty="0">
                <a:solidFill>
                  <a:srgbClr val="FFFFFF"/>
                </a:solidFill>
                <a:cs typeface="Segoe UI" panose="020B0502040204020203" pitchFamily="34" charset="0"/>
              </a:rPr>
              <a:t>GraphX</a:t>
            </a:r>
          </a:p>
          <a:p>
            <a:pPr algn="ctr" defTabSz="863985">
              <a:lnSpc>
                <a:spcPct val="90000"/>
              </a:lnSpc>
              <a:spcAft>
                <a:spcPts val="567"/>
              </a:spcAft>
            </a:pPr>
            <a:r>
              <a:rPr lang="en-US" sz="1323" i="1" dirty="0">
                <a:solidFill>
                  <a:srgbClr val="FFFFFF"/>
                </a:solidFill>
                <a:cs typeface="Segoe UI" panose="020B0502040204020203" pitchFamily="34" charset="0"/>
              </a:rPr>
              <a:t>Graph</a:t>
            </a:r>
            <a:br>
              <a:rPr lang="en-US" sz="1323" i="1" dirty="0">
                <a:solidFill>
                  <a:srgbClr val="FFFFFF"/>
                </a:solidFill>
                <a:cs typeface="Segoe UI" panose="020B0502040204020203" pitchFamily="34" charset="0"/>
              </a:rPr>
            </a:br>
            <a:r>
              <a:rPr lang="en-US" sz="1323" i="1" dirty="0">
                <a:solidFill>
                  <a:srgbClr val="FFFFFF"/>
                </a:solidFill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19" name="Straight Connector 6">
            <a:extLst>
              <a:ext uri="{FF2B5EF4-FFF2-40B4-BE49-F238E27FC236}">
                <a16:creationId xmlns:a16="http://schemas.microsoft.com/office/drawing/2014/main" id="{4EF92530-F8B8-4AC4-8113-B5FFC8638107}"/>
              </a:ext>
            </a:extLst>
          </p:cNvPr>
          <p:cNvCxnSpPr>
            <a:cxnSpLocks/>
          </p:cNvCxnSpPr>
          <p:nvPr/>
        </p:nvCxnSpPr>
        <p:spPr>
          <a:xfrm>
            <a:off x="5985594" y="2003609"/>
            <a:ext cx="0" cy="1026920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24">
            <a:extLst>
              <a:ext uri="{FF2B5EF4-FFF2-40B4-BE49-F238E27FC236}">
                <a16:creationId xmlns:a16="http://schemas.microsoft.com/office/drawing/2014/main" id="{463F2909-90C7-404E-B59C-D343F086DAC1}"/>
              </a:ext>
            </a:extLst>
          </p:cNvPr>
          <p:cNvCxnSpPr>
            <a:cxnSpLocks/>
          </p:cNvCxnSpPr>
          <p:nvPr/>
        </p:nvCxnSpPr>
        <p:spPr>
          <a:xfrm>
            <a:off x="7606178" y="2005757"/>
            <a:ext cx="0" cy="1026920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5">
            <a:extLst>
              <a:ext uri="{FF2B5EF4-FFF2-40B4-BE49-F238E27FC236}">
                <a16:creationId xmlns:a16="http://schemas.microsoft.com/office/drawing/2014/main" id="{8BEA318E-6217-40FF-81C8-D6DC5E258AAD}"/>
              </a:ext>
            </a:extLst>
          </p:cNvPr>
          <p:cNvCxnSpPr>
            <a:cxnSpLocks/>
          </p:cNvCxnSpPr>
          <p:nvPr/>
        </p:nvCxnSpPr>
        <p:spPr>
          <a:xfrm>
            <a:off x="9265452" y="2020800"/>
            <a:ext cx="0" cy="1026920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344392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</TotalTime>
  <Words>4649</Words>
  <Application>Microsoft Office PowerPoint</Application>
  <PresentationFormat>Custom</PresentationFormat>
  <Paragraphs>718</Paragraphs>
  <Slides>75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Wingdings 3</vt:lpstr>
      <vt:lpstr>SQLSatOslo 2016</vt:lpstr>
      <vt:lpstr>Image</vt:lpstr>
      <vt:lpstr>Azure Databricks in Advanced Analytics Scenarios</vt:lpstr>
      <vt:lpstr>Sponsors</vt:lpstr>
      <vt:lpstr>Speaker</vt:lpstr>
      <vt:lpstr>Agenda</vt:lpstr>
      <vt:lpstr>Introduction to Databricks</vt:lpstr>
      <vt:lpstr>Modern Data Platform</vt:lpstr>
      <vt:lpstr>Data Analytics in Azure</vt:lpstr>
      <vt:lpstr>History of Spark</vt:lpstr>
      <vt:lpstr>Apache Spark</vt:lpstr>
      <vt:lpstr>Apache Spark - Benefits</vt:lpstr>
      <vt:lpstr>Databricks – Company Overview</vt:lpstr>
      <vt:lpstr>Databricks Spark Performance</vt:lpstr>
      <vt:lpstr>Why Spark Is Fast? (1 of 2)</vt:lpstr>
      <vt:lpstr>Why Spark Is Fast? (2 of 2)</vt:lpstr>
      <vt:lpstr>Azure – Big Data Offerings</vt:lpstr>
      <vt:lpstr>Azure Databricks</vt:lpstr>
      <vt:lpstr>Azure Databricks</vt:lpstr>
      <vt:lpstr>Azure Databricks Workspace</vt:lpstr>
      <vt:lpstr>Azure Databricks Integration with AAD</vt:lpstr>
      <vt:lpstr>Databricks Artifacts</vt:lpstr>
      <vt:lpstr>Spark Cluster</vt:lpstr>
      <vt:lpstr>Azure Databricks Cluster Architecture</vt:lpstr>
      <vt:lpstr>Cluster Manager</vt:lpstr>
      <vt:lpstr>Clusters</vt:lpstr>
      <vt:lpstr>Cluster Creation</vt:lpstr>
      <vt:lpstr>Clusters – Autoscaling &amp; Auto Termination</vt:lpstr>
      <vt:lpstr>High Concurrency Clusters</vt:lpstr>
      <vt:lpstr>Cluster Access Control</vt:lpstr>
      <vt:lpstr>Workspaces</vt:lpstr>
      <vt:lpstr>Workspace Operations</vt:lpstr>
      <vt:lpstr>Folder Operations and Access Control</vt:lpstr>
      <vt:lpstr>Notebooks</vt:lpstr>
      <vt:lpstr>Mixing Languages in Notebooks</vt:lpstr>
      <vt:lpstr>Notebook Operations and Access Control</vt:lpstr>
      <vt:lpstr>Visualization</vt:lpstr>
      <vt:lpstr>Libraries Overview</vt:lpstr>
      <vt:lpstr>Databricks File System (DBFS)</vt:lpstr>
      <vt:lpstr>Jobs</vt:lpstr>
      <vt:lpstr>Creating and Running Jobs (1 of 2)</vt:lpstr>
      <vt:lpstr>Creating and Running Jobs (2 of 2)</vt:lpstr>
      <vt:lpstr>Jobs History</vt:lpstr>
      <vt:lpstr>Data Access and Integration</vt:lpstr>
      <vt:lpstr>Blob Storage Integration</vt:lpstr>
      <vt:lpstr>Azure Data Lake Gen2 Integration</vt:lpstr>
      <vt:lpstr>Azure SQL DW Integration </vt:lpstr>
      <vt:lpstr>Power BI Integration</vt:lpstr>
      <vt:lpstr>Azure Cosmos DB Integration</vt:lpstr>
      <vt:lpstr>Data Analytics</vt:lpstr>
      <vt:lpstr>Spark SQL Overview</vt:lpstr>
      <vt:lpstr>Databases and Tables Overview</vt:lpstr>
      <vt:lpstr>Ways to Create Table</vt:lpstr>
      <vt:lpstr>Table Operations</vt:lpstr>
      <vt:lpstr>Local and Global Tables</vt:lpstr>
      <vt:lpstr>Delta Lake</vt:lpstr>
      <vt:lpstr>Data Engineering (ETL)</vt:lpstr>
      <vt:lpstr>Typical Transformations</vt:lpstr>
      <vt:lpstr>Integration with Azure Data Factory</vt:lpstr>
      <vt:lpstr>Other Workloads</vt:lpstr>
      <vt:lpstr>Spark Structured Streaming</vt:lpstr>
      <vt:lpstr>Apache Kafka for HDInsight Integration</vt:lpstr>
      <vt:lpstr>Spark GraphX</vt:lpstr>
      <vt:lpstr>SparkML</vt:lpstr>
      <vt:lpstr>SparkML Algorithms</vt:lpstr>
      <vt:lpstr>MMLSpark</vt:lpstr>
      <vt:lpstr>Deep Learning</vt:lpstr>
      <vt:lpstr>SparkR</vt:lpstr>
      <vt:lpstr>Sample Scenarios</vt:lpstr>
      <vt:lpstr>Scenario 1: FMCG – Analytical Sandbox </vt:lpstr>
      <vt:lpstr>Scenario 2: FMCG – Customer Data Cleansing</vt:lpstr>
      <vt:lpstr>Scenario 3: Retail – Fraud Detection in Loyalty Program</vt:lpstr>
      <vt:lpstr>Scenario 4: Retail – Operational Report Subscriptions</vt:lpstr>
      <vt:lpstr>Summary &amp; Resources</vt:lpstr>
      <vt:lpstr>Summary</vt:lpstr>
      <vt:lpstr>Resources</vt:lpstr>
      <vt:lpstr>Thank You!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Paweł Potasiński</cp:lastModifiedBy>
  <cp:revision>40</cp:revision>
  <dcterms:created xsi:type="dcterms:W3CDTF">2011-08-19T20:30:49Z</dcterms:created>
  <dcterms:modified xsi:type="dcterms:W3CDTF">2019-09-27T06:52:12Z</dcterms:modified>
</cp:coreProperties>
</file>